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339" r:id="rId3"/>
    <p:sldId id="280" r:id="rId4"/>
    <p:sldId id="345" r:id="rId5"/>
    <p:sldId id="341" r:id="rId6"/>
    <p:sldId id="343" r:id="rId7"/>
    <p:sldId id="360" r:id="rId8"/>
    <p:sldId id="361" r:id="rId9"/>
    <p:sldId id="362" r:id="rId10"/>
    <p:sldId id="358" r:id="rId11"/>
    <p:sldId id="359" r:id="rId12"/>
    <p:sldId id="350" r:id="rId13"/>
    <p:sldId id="355" r:id="rId14"/>
    <p:sldId id="351" r:id="rId15"/>
    <p:sldId id="348" r:id="rId16"/>
    <p:sldId id="367" r:id="rId17"/>
    <p:sldId id="363" r:id="rId18"/>
    <p:sldId id="364" r:id="rId19"/>
    <p:sldId id="366" r:id="rId20"/>
    <p:sldId id="365" r:id="rId21"/>
    <p:sldId id="346" r:id="rId22"/>
    <p:sldId id="342" r:id="rId23"/>
    <p:sldId id="356" r:id="rId24"/>
    <p:sldId id="340" r:id="rId25"/>
    <p:sldId id="352" r:id="rId26"/>
    <p:sldId id="353" r:id="rId27"/>
    <p:sldId id="288" r:id="rId28"/>
    <p:sldId id="357" r:id="rId2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zaki ryo" initials="nr" lastIdx="1" clrIdx="0">
    <p:extLst>
      <p:ext uri="{19B8F6BF-5375-455C-9EA6-DF929625EA0E}">
        <p15:presenceInfo xmlns:p15="http://schemas.microsoft.com/office/powerpoint/2012/main" userId="392c27c9e4926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1FA"/>
    <a:srgbClr val="FFCCCC"/>
    <a:srgbClr val="FFFFCC"/>
    <a:srgbClr val="0000FF"/>
    <a:srgbClr val="33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486" autoAdjust="0"/>
    <p:restoredTop sz="94660"/>
  </p:normalViewPr>
  <p:slideViewPr>
    <p:cSldViewPr snapToGrid="0" showGuides="1">
      <p:cViewPr>
        <p:scale>
          <a:sx n="125" d="100"/>
          <a:sy n="125" d="100"/>
        </p:scale>
        <p:origin x="576" y="-21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84870" cy="502676"/>
          </a:xfrm>
          <a:prstGeom prst="rect">
            <a:avLst/>
          </a:prstGeom>
        </p:spPr>
        <p:txBody>
          <a:bodyPr vert="horz" lIns="92729" tIns="46365" rIns="92729" bIns="46365"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1699" y="0"/>
            <a:ext cx="2984870" cy="502676"/>
          </a:xfrm>
          <a:prstGeom prst="rect">
            <a:avLst/>
          </a:prstGeom>
        </p:spPr>
        <p:txBody>
          <a:bodyPr vert="horz" lIns="92729" tIns="46365" rIns="92729" bIns="46365" rtlCol="0"/>
          <a:lstStyle>
            <a:lvl1pPr algn="r">
              <a:defRPr sz="1200"/>
            </a:lvl1pPr>
          </a:lstStyle>
          <a:p>
            <a:fld id="{539D8877-6569-4601-A5D3-72C3670B8196}" type="datetimeFigureOut">
              <a:rPr kumimoji="1" lang="ja-JP" altLang="en-US" smtClean="0"/>
              <a:t>2023/8/30</a:t>
            </a:fld>
            <a:endParaRPr kumimoji="1" lang="ja-JP" altLang="en-US"/>
          </a:p>
        </p:txBody>
      </p:sp>
      <p:sp>
        <p:nvSpPr>
          <p:cNvPr id="4" name="スライド イメージ プレースホルダー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2729" tIns="46365" rIns="92729" bIns="46365" rtlCol="0" anchor="ctr"/>
          <a:lstStyle/>
          <a:p>
            <a:endParaRPr lang="ja-JP" altLang="en-US"/>
          </a:p>
        </p:txBody>
      </p:sp>
      <p:sp>
        <p:nvSpPr>
          <p:cNvPr id="5" name="ノート プレースホルダー 4"/>
          <p:cNvSpPr>
            <a:spLocks noGrp="1"/>
          </p:cNvSpPr>
          <p:nvPr>
            <p:ph type="body" sz="quarter" idx="3"/>
          </p:nvPr>
        </p:nvSpPr>
        <p:spPr>
          <a:xfrm>
            <a:off x="688817" y="4821507"/>
            <a:ext cx="5510530" cy="3944868"/>
          </a:xfrm>
          <a:prstGeom prst="rect">
            <a:avLst/>
          </a:prstGeom>
        </p:spPr>
        <p:txBody>
          <a:bodyPr vert="horz" lIns="92729" tIns="46365" rIns="92729" bIns="4636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516041"/>
            <a:ext cx="2984870" cy="502675"/>
          </a:xfrm>
          <a:prstGeom prst="rect">
            <a:avLst/>
          </a:prstGeom>
        </p:spPr>
        <p:txBody>
          <a:bodyPr vert="horz" lIns="92729" tIns="46365" rIns="92729" bIns="4636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1699" y="9516041"/>
            <a:ext cx="2984870" cy="502675"/>
          </a:xfrm>
          <a:prstGeom prst="rect">
            <a:avLst/>
          </a:prstGeom>
        </p:spPr>
        <p:txBody>
          <a:bodyPr vert="horz" lIns="92729" tIns="46365" rIns="92729" bIns="46365" rtlCol="0" anchor="b"/>
          <a:lstStyle>
            <a:lvl1pPr algn="r">
              <a:defRPr sz="1200"/>
            </a:lvl1pPr>
          </a:lstStyle>
          <a:p>
            <a:fld id="{5B5D0C45-6DCD-4D47-967D-53E5F83E1545}" type="slidenum">
              <a:rPr kumimoji="1" lang="ja-JP" altLang="en-US" smtClean="0"/>
              <a:t>‹#›</a:t>
            </a:fld>
            <a:endParaRPr kumimoji="1" lang="ja-JP" altLang="en-US"/>
          </a:p>
        </p:txBody>
      </p:sp>
    </p:spTree>
    <p:extLst>
      <p:ext uri="{BB962C8B-B14F-4D97-AF65-F5344CB8AC3E}">
        <p14:creationId xmlns:p14="http://schemas.microsoft.com/office/powerpoint/2010/main" val="9418094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B9FDB8-7F7F-4C94-A4CF-B1A3571650C5}" type="datetime1">
              <a:rPr kumimoji="1" lang="ja-JP" altLang="en-US" smtClean="0"/>
              <a:t>2023/8/30</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04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48E54B-2316-46CF-BAF6-AD9ECB1795E2}" type="datetime1">
              <a:rPr kumimoji="1" lang="ja-JP" altLang="en-US" smtClean="0"/>
              <a:t>2023/8/30</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46355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16791F-F478-4EBE-B9B2-31A569F6089F}" type="datetime1">
              <a:rPr kumimoji="1" lang="ja-JP" altLang="en-US" smtClean="0"/>
              <a:t>2023/8/30</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9314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05D436-5242-4F02-B8E0-57A7DD7F1762}" type="datetime1">
              <a:rPr kumimoji="1" lang="ja-JP" altLang="en-US" smtClean="0"/>
              <a:t>2023/8/30</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0657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25D2B1-24F9-45D6-895D-BDCEE28D6835}" type="datetime1">
              <a:rPr kumimoji="1" lang="ja-JP" altLang="en-US" smtClean="0"/>
              <a:t>2023/8/30</a:t>
            </a:fld>
            <a:endParaRPr kumimoji="1" lang="ja-JP" altLang="en-US"/>
          </a:p>
        </p:txBody>
      </p:sp>
      <p:sp>
        <p:nvSpPr>
          <p:cNvPr id="5" name="Footer Placeholder 4"/>
          <p:cNvSpPr>
            <a:spLocks noGrp="1"/>
          </p:cNvSpPr>
          <p:nvPr>
            <p:ph type="ftr" sz="quarter" idx="11"/>
          </p:nvPr>
        </p:nvSpPr>
        <p:spPr/>
        <p:txBody>
          <a:bodyPr/>
          <a:lstStyle/>
          <a:p>
            <a:r>
              <a:rPr kumimoji="1" lang="en-US" altLang="ja-JP"/>
              <a:t>TOMAS ENGINEERING (THAILAND) Co., Ltd. </a:t>
            </a:r>
            <a:endParaRPr kumimoji="1" lang="ja-JP" altLang="en-US"/>
          </a:p>
        </p:txBody>
      </p:sp>
      <p:sp>
        <p:nvSpPr>
          <p:cNvPr id="6" name="Slide Number Placeholder 5"/>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34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2A60839-0245-470E-8B2E-E0EB6220AE6B}" type="datetime1">
              <a:rPr kumimoji="1" lang="ja-JP" altLang="en-US" smtClean="0"/>
              <a:t>2023/8/30</a:t>
            </a:fld>
            <a:endParaRPr kumimoji="1" lang="ja-JP" altLang="en-US"/>
          </a:p>
        </p:txBody>
      </p:sp>
      <p:sp>
        <p:nvSpPr>
          <p:cNvPr id="6" name="Footer Placeholder 5"/>
          <p:cNvSpPr>
            <a:spLocks noGrp="1"/>
          </p:cNvSpPr>
          <p:nvPr>
            <p:ph type="ftr" sz="quarter" idx="11"/>
          </p:nvPr>
        </p:nvSpPr>
        <p:spPr/>
        <p:txBody>
          <a:body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17189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E734BAC-0399-4DB1-910A-CC8E79B5BC8B}" type="datetime1">
              <a:rPr kumimoji="1" lang="ja-JP" altLang="en-US" smtClean="0"/>
              <a:t>2023/8/30</a:t>
            </a:fld>
            <a:endParaRPr kumimoji="1" lang="ja-JP" altLang="en-US"/>
          </a:p>
        </p:txBody>
      </p:sp>
      <p:sp>
        <p:nvSpPr>
          <p:cNvPr id="8" name="Footer Placeholder 7"/>
          <p:cNvSpPr>
            <a:spLocks noGrp="1"/>
          </p:cNvSpPr>
          <p:nvPr>
            <p:ph type="ftr" sz="quarter" idx="11"/>
          </p:nvPr>
        </p:nvSpPr>
        <p:spPr/>
        <p:txBody>
          <a:bodyPr/>
          <a:lstStyle/>
          <a:p>
            <a:r>
              <a:rPr kumimoji="1" lang="en-US" altLang="ja-JP"/>
              <a:t>TOMAS ENGINEERING (THAILAND) Co., Ltd. </a:t>
            </a:r>
            <a:endParaRPr kumimoji="1" lang="ja-JP" altLang="en-US"/>
          </a:p>
        </p:txBody>
      </p:sp>
      <p:sp>
        <p:nvSpPr>
          <p:cNvPr id="9" name="Slide Number Placeholder 8"/>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40885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38147D-130D-4417-AC9D-867A3602327B}" type="datetime1">
              <a:rPr kumimoji="1" lang="ja-JP" altLang="en-US" smtClean="0"/>
              <a:t>2023/8/30</a:t>
            </a:fld>
            <a:endParaRPr kumimoji="1" lang="ja-JP" altLang="en-US"/>
          </a:p>
        </p:txBody>
      </p:sp>
      <p:sp>
        <p:nvSpPr>
          <p:cNvPr id="4" name="Footer Placeholder 3"/>
          <p:cNvSpPr>
            <a:spLocks noGrp="1"/>
          </p:cNvSpPr>
          <p:nvPr>
            <p:ph type="ftr" sz="quarter" idx="11"/>
          </p:nvPr>
        </p:nvSpPr>
        <p:spPr/>
        <p:txBody>
          <a:bodyPr/>
          <a:lstStyle/>
          <a:p>
            <a:r>
              <a:rPr kumimoji="1" lang="en-US" altLang="ja-JP"/>
              <a:t>TOMAS ENGINEERING (THAILAND) Co., Ltd. </a:t>
            </a:r>
            <a:endParaRPr kumimoji="1" lang="ja-JP" altLang="en-US"/>
          </a:p>
        </p:txBody>
      </p:sp>
      <p:sp>
        <p:nvSpPr>
          <p:cNvPr id="5" name="Slide Number Placeholder 4"/>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216981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10EC72D-71DC-4E79-8F54-02590A93B83A}" type="datetime1">
              <a:rPr kumimoji="1" lang="ja-JP" altLang="en-US" smtClean="0"/>
              <a:t>2023/8/30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kumimoji="1" lang="en-US" altLang="ja-JP"/>
              <a:t>TOMAS ENGINEERING (THAILAND) Co., Ltd. </a:t>
            </a:r>
            <a:endParaRPr kumimoji="1" lang="ja-JP" altLang="en-US"/>
          </a:p>
        </p:txBody>
      </p:sp>
      <p:sp>
        <p:nvSpPr>
          <p:cNvPr id="9" name="Slide Number Placeholder 8"/>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30959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8641D0D-EBF4-455C-A33F-0D47DAEBBAB6}" type="datetime1">
              <a:rPr kumimoji="1" lang="ja-JP" altLang="en-US" smtClean="0"/>
              <a:t>2023/8/30</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344197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DB56EF6-FBB2-410B-9895-1C64563D4977}" type="datetime1">
              <a:rPr kumimoji="1" lang="ja-JP" altLang="en-US" smtClean="0"/>
              <a:t>2023/8/30</a:t>
            </a:fld>
            <a:endParaRPr kumimoji="1" lang="ja-JP" altLang="en-US"/>
          </a:p>
        </p:txBody>
      </p:sp>
      <p:sp>
        <p:nvSpPr>
          <p:cNvPr id="6" name="Footer Placeholder 5"/>
          <p:cNvSpPr>
            <a:spLocks noGrp="1"/>
          </p:cNvSpPr>
          <p:nvPr>
            <p:ph type="ftr" sz="quarter" idx="11"/>
          </p:nvPr>
        </p:nvSpPr>
        <p:spPr/>
        <p:txBody>
          <a:bodyPr/>
          <a:lstStyle/>
          <a:p>
            <a:r>
              <a:rPr kumimoji="1" lang="en-US" altLang="ja-JP"/>
              <a:t>TOMAS ENGINEERING (THAILAND) Co., Ltd. </a:t>
            </a:r>
            <a:endParaRPr kumimoji="1" lang="ja-JP" altLang="en-US"/>
          </a:p>
        </p:txBody>
      </p:sp>
      <p:sp>
        <p:nvSpPr>
          <p:cNvPr id="7" name="Slide Number Placeholder 6"/>
          <p:cNvSpPr>
            <a:spLocks noGrp="1"/>
          </p:cNvSpPr>
          <p:nvPr>
            <p:ph type="sldNum" sz="quarter" idx="12"/>
          </p:nvPr>
        </p:nvSpPr>
        <p:spPr/>
        <p:txBody>
          <a:bodyPr/>
          <a:lstStyle/>
          <a:p>
            <a:fld id="{99C34D28-DE79-4B28-8B5E-B753BBC87275}" type="slidenum">
              <a:rPr kumimoji="1" lang="ja-JP" altLang="en-US" smtClean="0"/>
              <a:t>‹#›</a:t>
            </a:fld>
            <a:endParaRPr kumimoji="1" lang="ja-JP" altLang="en-US"/>
          </a:p>
        </p:txBody>
      </p:sp>
    </p:spTree>
    <p:extLst>
      <p:ext uri="{BB962C8B-B14F-4D97-AF65-F5344CB8AC3E}">
        <p14:creationId xmlns:p14="http://schemas.microsoft.com/office/powerpoint/2010/main" val="96169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55B2A1-8CB7-40D2-8210-863C877945A7}" type="datetime1">
              <a:rPr kumimoji="1" lang="ja-JP" altLang="en-US" smtClean="0"/>
              <a:t>2023/8/30</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kumimoji="1" lang="en-US" altLang="ja-JP"/>
              <a:t>TOMAS ENGINEERING (THAILAND) Co., Ltd. </a:t>
            </a:r>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C34D28-DE79-4B28-8B5E-B753BBC87275}"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8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4.png"/><Relationship Id="rId7"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jpg"/><Relationship Id="rId2" Type="http://schemas.openxmlformats.org/officeDocument/2006/relationships/image" Target="../media/image22.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image" Target="../media/image31.jp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19.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5.svg"/><Relationship Id="rId5" Type="http://schemas.openxmlformats.org/officeDocument/2006/relationships/image" Target="../media/image28.jpg"/><Relationship Id="rId15" Type="http://schemas.openxmlformats.org/officeDocument/2006/relationships/image" Target="../media/image39.jpg"/><Relationship Id="rId10" Type="http://schemas.openxmlformats.org/officeDocument/2006/relationships/image" Target="../media/image34.png"/><Relationship Id="rId4" Type="http://schemas.openxmlformats.org/officeDocument/2006/relationships/image" Target="../media/image15.svg"/><Relationship Id="rId9" Type="http://schemas.openxmlformats.org/officeDocument/2006/relationships/image" Target="../media/image27.pn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84EAA-6BE9-41CE-AE2F-FB1FCB46F4DE}"/>
              </a:ext>
            </a:extLst>
          </p:cNvPr>
          <p:cNvSpPr>
            <a:spLocks noGrp="1"/>
          </p:cNvSpPr>
          <p:nvPr>
            <p:ph type="ctrTitle"/>
          </p:nvPr>
        </p:nvSpPr>
        <p:spPr>
          <a:xfrm>
            <a:off x="1156676" y="3204308"/>
            <a:ext cx="10855569" cy="1120804"/>
          </a:xfrm>
        </p:spPr>
        <p:txBody>
          <a:bodyPr>
            <a:noAutofit/>
          </a:bodyPr>
          <a:lstStyle/>
          <a:p>
            <a:r>
              <a:rPr lang="th-TH" altLang="ja-JP" sz="4000" i="1" dirty="0">
                <a:solidFill>
                  <a:schemeClr val="tx1">
                    <a:lumMod val="75000"/>
                  </a:schemeClr>
                </a:solidFill>
                <a:latin typeface="Segoe UI" panose="020B0502040204020203" pitchFamily="34" charset="0"/>
                <a:cs typeface="Segoe UI" panose="020B0502040204020203" pitchFamily="34" charset="0"/>
              </a:rPr>
              <a:t>ระบบตรวจสอบการทำงานและติดตามการทำงาน</a:t>
            </a:r>
            <a:endParaRPr kumimoji="1" lang="ja-JP" altLang="en-US" sz="3600" i="1" dirty="0">
              <a:solidFill>
                <a:schemeClr val="tx1">
                  <a:lumMod val="75000"/>
                </a:schemeClr>
              </a:solidFill>
              <a:latin typeface="Segoe UI" panose="020B0502040204020203" pitchFamily="34" charset="0"/>
              <a:cs typeface="Segoe UI" panose="020B0502040204020203" pitchFamily="34" charset="0"/>
            </a:endParaRPr>
          </a:p>
        </p:txBody>
      </p:sp>
      <p:sp>
        <p:nvSpPr>
          <p:cNvPr id="3" name="字幕 2">
            <a:extLst>
              <a:ext uri="{FF2B5EF4-FFF2-40B4-BE49-F238E27FC236}">
                <a16:creationId xmlns:a16="http://schemas.microsoft.com/office/drawing/2014/main" id="{0177C167-3C0C-4EF2-A67F-55EBA3BF88E5}"/>
              </a:ext>
            </a:extLst>
          </p:cNvPr>
          <p:cNvSpPr>
            <a:spLocks noGrp="1"/>
          </p:cNvSpPr>
          <p:nvPr>
            <p:ph type="subTitle" idx="1"/>
          </p:nvPr>
        </p:nvSpPr>
        <p:spPr>
          <a:xfrm>
            <a:off x="1100051" y="4455621"/>
            <a:ext cx="10058400" cy="421179"/>
          </a:xfrm>
        </p:spPr>
        <p:txBody>
          <a:bodyPr/>
          <a:lstStyle/>
          <a:p>
            <a:r>
              <a:rPr lang="en-US" altLang="ja-JP" dirty="0"/>
              <a:t>TOMAS TECH Co., Ltd.</a:t>
            </a:r>
          </a:p>
        </p:txBody>
      </p:sp>
      <p:sp>
        <p:nvSpPr>
          <p:cNvPr id="5" name="スライド番号プレースホルダー 4">
            <a:extLst>
              <a:ext uri="{FF2B5EF4-FFF2-40B4-BE49-F238E27FC236}">
                <a16:creationId xmlns:a16="http://schemas.microsoft.com/office/drawing/2014/main" id="{4F45C039-71CD-41CD-859E-F36171F027BC}"/>
              </a:ext>
            </a:extLst>
          </p:cNvPr>
          <p:cNvSpPr>
            <a:spLocks noGrp="1"/>
          </p:cNvSpPr>
          <p:nvPr>
            <p:ph type="sldNum" sz="quarter" idx="12"/>
          </p:nvPr>
        </p:nvSpPr>
        <p:spPr/>
        <p:txBody>
          <a:bodyPr/>
          <a:lstStyle/>
          <a:p>
            <a:fld id="{99C34D28-DE79-4B28-8B5E-B753BBC87275}" type="slidenum">
              <a:rPr kumimoji="1" lang="ja-JP" altLang="en-US" smtClean="0"/>
              <a:t>1</a:t>
            </a:fld>
            <a:endParaRPr kumimoji="1" lang="ja-JP" altLang="en-US"/>
          </a:p>
        </p:txBody>
      </p:sp>
      <p:sp>
        <p:nvSpPr>
          <p:cNvPr id="6" name="フッター プレースホルダー 3">
            <a:extLst>
              <a:ext uri="{FF2B5EF4-FFF2-40B4-BE49-F238E27FC236}">
                <a16:creationId xmlns:a16="http://schemas.microsoft.com/office/drawing/2014/main" id="{36A57B5D-EC14-4EFF-B254-E2260906D6CE}"/>
              </a:ext>
            </a:extLst>
          </p:cNvPr>
          <p:cNvSpPr>
            <a:spLocks noGrp="1"/>
          </p:cNvSpPr>
          <p:nvPr>
            <p:ph type="ftr" sz="quarter" idx="11"/>
          </p:nvPr>
        </p:nvSpPr>
        <p:spPr>
          <a:xfrm>
            <a:off x="3686185" y="6459785"/>
            <a:ext cx="4822804" cy="365125"/>
          </a:xfrm>
        </p:spPr>
        <p:txBody>
          <a:bodyPr/>
          <a:lstStyle/>
          <a:p>
            <a:r>
              <a:rPr kumimoji="1" lang="en-US" altLang="ja-JP" sz="1200" dirty="0"/>
              <a:t>Copyright© TOMAS TECH CORPORATION. All rights reserved.</a:t>
            </a:r>
            <a:endParaRPr kumimoji="1" lang="ja-JP" altLang="en-US" sz="1200" dirty="0"/>
          </a:p>
        </p:txBody>
      </p:sp>
    </p:spTree>
    <p:extLst>
      <p:ext uri="{BB962C8B-B14F-4D97-AF65-F5344CB8AC3E}">
        <p14:creationId xmlns:p14="http://schemas.microsoft.com/office/powerpoint/2010/main" val="520305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6622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สามารถตรวจสอบข้อมูลโดยละเอียดได้โดยคลิกข้อมูลของแต่ละสถานที่บนบอร์ดแสดงผล </a:t>
            </a:r>
            <a:r>
              <a:rPr kumimoji="1" lang="en-US" altLang="ja-JP" sz="1100" dirty="0">
                <a:solidFill>
                  <a:schemeClr val="tx1"/>
                </a:solidFill>
              </a:rPr>
              <a:t>Andon</a:t>
            </a:r>
            <a:r>
              <a:rPr kumimoji="1" lang="en-US" altLang="ja-JP" sz="1200" dirty="0">
                <a:solidFill>
                  <a:schemeClr val="tx1"/>
                </a:solidFill>
              </a:rPr>
              <a:t> </a:t>
            </a:r>
            <a:r>
              <a:rPr kumimoji="1" lang="th-TH" altLang="ja-JP" sz="1200" dirty="0">
                <a:solidFill>
                  <a:schemeClr val="tx1"/>
                </a:solidFill>
              </a:rPr>
              <a:t>สามารถวิเคราะห์เวลาการส่องสว่างและจำนวนเวลาการส่องสว่างของหลอดไฟแต่ละชุดได้</a:t>
            </a:r>
          </a:p>
          <a:p>
            <a:r>
              <a:rPr kumimoji="1" lang="th-TH" altLang="ja-JP" sz="1200" dirty="0">
                <a:solidFill>
                  <a:schemeClr val="tx1"/>
                </a:solidFill>
              </a:rPr>
              <a:t>โดยเลือกวันที่เป้าหมายก็สามารถตรวจสอบข้อมูลที่ผ่านมาได้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10</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ข้อมูลการใช้งานอุปกรณ์โดยละเอียด</a:t>
            </a:r>
            <a:endParaRPr kumimoji="1" lang="ja-JP" altLang="en-US" sz="1200" dirty="0">
              <a:solidFill>
                <a:schemeClr val="bg1"/>
              </a:solidFill>
            </a:endParaRPr>
          </a:p>
        </p:txBody>
      </p:sp>
      <p:sp>
        <p:nvSpPr>
          <p:cNvPr id="2" name="正方形/長方形 1">
            <a:extLst>
              <a:ext uri="{FF2B5EF4-FFF2-40B4-BE49-F238E27FC236}">
                <a16:creationId xmlns:a16="http://schemas.microsoft.com/office/drawing/2014/main" id="{C7289D85-A6C0-81FE-B44A-94A964C73700}"/>
              </a:ext>
            </a:extLst>
          </p:cNvPr>
          <p:cNvSpPr/>
          <p:nvPr/>
        </p:nvSpPr>
        <p:spPr>
          <a:xfrm>
            <a:off x="2157621" y="1859280"/>
            <a:ext cx="8197960" cy="282378"/>
          </a:xfrm>
          <a:prstGeom prst="rect">
            <a:avLst/>
          </a:prstGeom>
          <a:solidFill>
            <a:schemeClr val="tx2">
              <a:lumMod val="75000"/>
            </a:schemeClr>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pic>
        <p:nvPicPr>
          <p:cNvPr id="3" name="図 2">
            <a:extLst>
              <a:ext uri="{FF2B5EF4-FFF2-40B4-BE49-F238E27FC236}">
                <a16:creationId xmlns:a16="http://schemas.microsoft.com/office/drawing/2014/main" id="{D1F86E46-5542-7BBC-72C0-DA366153265A}"/>
              </a:ext>
            </a:extLst>
          </p:cNvPr>
          <p:cNvPicPr>
            <a:picLocks noChangeAspect="1"/>
          </p:cNvPicPr>
          <p:nvPr/>
        </p:nvPicPr>
        <p:blipFill>
          <a:blip r:embed="rId2"/>
          <a:stretch>
            <a:fillRect/>
          </a:stretch>
        </p:blipFill>
        <p:spPr>
          <a:xfrm>
            <a:off x="2288927" y="1944424"/>
            <a:ext cx="114826" cy="114826"/>
          </a:xfrm>
          <a:prstGeom prst="rect">
            <a:avLst/>
          </a:prstGeom>
        </p:spPr>
      </p:pic>
      <p:sp>
        <p:nvSpPr>
          <p:cNvPr id="6" name="テキスト ボックス 5">
            <a:extLst>
              <a:ext uri="{FF2B5EF4-FFF2-40B4-BE49-F238E27FC236}">
                <a16:creationId xmlns:a16="http://schemas.microsoft.com/office/drawing/2014/main" id="{0D9CF145-3856-38F5-3A74-0D6C96D717F9}"/>
              </a:ext>
            </a:extLst>
          </p:cNvPr>
          <p:cNvSpPr txBox="1"/>
          <p:nvPr/>
        </p:nvSpPr>
        <p:spPr>
          <a:xfrm>
            <a:off x="2346340" y="1916139"/>
            <a:ext cx="1105490" cy="169277"/>
          </a:xfrm>
          <a:prstGeom prst="rect">
            <a:avLst/>
          </a:prstGeom>
          <a:noFill/>
        </p:spPr>
        <p:txBody>
          <a:bodyPr wrap="square" rtlCol="0">
            <a:spAutoFit/>
          </a:bodyPr>
          <a:lstStyle/>
          <a:p>
            <a:r>
              <a:rPr kumimoji="1" lang="en-US" altLang="ja-JP" sz="500" b="1" i="1" dirty="0">
                <a:solidFill>
                  <a:schemeClr val="bg1"/>
                </a:solidFill>
              </a:rPr>
              <a:t>PEGASUS</a:t>
            </a:r>
            <a:endParaRPr kumimoji="1" lang="ja-JP" altLang="en-US" sz="300" b="1" i="1" dirty="0">
              <a:solidFill>
                <a:schemeClr val="bg1"/>
              </a:solidFill>
            </a:endParaRPr>
          </a:p>
        </p:txBody>
      </p:sp>
      <p:pic>
        <p:nvPicPr>
          <p:cNvPr id="7" name="図 6">
            <a:extLst>
              <a:ext uri="{FF2B5EF4-FFF2-40B4-BE49-F238E27FC236}">
                <a16:creationId xmlns:a16="http://schemas.microsoft.com/office/drawing/2014/main" id="{66DE61B8-CDDE-C500-CB7E-D98A07E409E0}"/>
              </a:ext>
            </a:extLst>
          </p:cNvPr>
          <p:cNvPicPr>
            <a:picLocks noChangeAspect="1"/>
          </p:cNvPicPr>
          <p:nvPr/>
        </p:nvPicPr>
        <p:blipFill>
          <a:blip r:embed="rId3"/>
          <a:stretch>
            <a:fillRect/>
          </a:stretch>
        </p:blipFill>
        <p:spPr>
          <a:xfrm>
            <a:off x="2157620" y="2119516"/>
            <a:ext cx="8197960" cy="4136635"/>
          </a:xfrm>
          <a:prstGeom prst="rect">
            <a:avLst/>
          </a:prstGeom>
        </p:spPr>
      </p:pic>
      <p:pic>
        <p:nvPicPr>
          <p:cNvPr id="8" name="図 7">
            <a:extLst>
              <a:ext uri="{FF2B5EF4-FFF2-40B4-BE49-F238E27FC236}">
                <a16:creationId xmlns:a16="http://schemas.microsoft.com/office/drawing/2014/main" id="{B67B5F7C-9C7B-119D-C891-C5A53660202A}"/>
              </a:ext>
            </a:extLst>
          </p:cNvPr>
          <p:cNvPicPr>
            <a:picLocks noChangeAspect="1"/>
          </p:cNvPicPr>
          <p:nvPr/>
        </p:nvPicPr>
        <p:blipFill rotWithShape="1">
          <a:blip r:embed="rId4"/>
          <a:srcRect b="14540"/>
          <a:stretch/>
        </p:blipFill>
        <p:spPr>
          <a:xfrm>
            <a:off x="2217739" y="2165692"/>
            <a:ext cx="533446" cy="153794"/>
          </a:xfrm>
          <a:prstGeom prst="rect">
            <a:avLst/>
          </a:prstGeom>
        </p:spPr>
      </p:pic>
      <p:sp>
        <p:nvSpPr>
          <p:cNvPr id="9" name="テキスト ボックス 8">
            <a:extLst>
              <a:ext uri="{FF2B5EF4-FFF2-40B4-BE49-F238E27FC236}">
                <a16:creationId xmlns:a16="http://schemas.microsoft.com/office/drawing/2014/main" id="{0C6539D3-D25F-A222-F38B-266137E4F3A7}"/>
              </a:ext>
            </a:extLst>
          </p:cNvPr>
          <p:cNvSpPr txBox="1"/>
          <p:nvPr/>
        </p:nvSpPr>
        <p:spPr>
          <a:xfrm>
            <a:off x="2157619" y="2141658"/>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pic>
        <p:nvPicPr>
          <p:cNvPr id="10" name="図 9">
            <a:extLst>
              <a:ext uri="{FF2B5EF4-FFF2-40B4-BE49-F238E27FC236}">
                <a16:creationId xmlns:a16="http://schemas.microsoft.com/office/drawing/2014/main" id="{F7CC18CB-F8FF-DEF6-EF8F-995A922B8DCB}"/>
              </a:ext>
            </a:extLst>
          </p:cNvPr>
          <p:cNvPicPr>
            <a:picLocks noChangeAspect="1"/>
          </p:cNvPicPr>
          <p:nvPr/>
        </p:nvPicPr>
        <p:blipFill>
          <a:blip r:embed="rId5"/>
          <a:stretch>
            <a:fillRect/>
          </a:stretch>
        </p:blipFill>
        <p:spPr>
          <a:xfrm>
            <a:off x="4892026" y="2754623"/>
            <a:ext cx="312447" cy="62872"/>
          </a:xfrm>
          <a:prstGeom prst="rect">
            <a:avLst/>
          </a:prstGeom>
        </p:spPr>
      </p:pic>
      <p:pic>
        <p:nvPicPr>
          <p:cNvPr id="11" name="図 10">
            <a:extLst>
              <a:ext uri="{FF2B5EF4-FFF2-40B4-BE49-F238E27FC236}">
                <a16:creationId xmlns:a16="http://schemas.microsoft.com/office/drawing/2014/main" id="{1208EDB8-6EF4-614E-E957-23C62047142D}"/>
              </a:ext>
            </a:extLst>
          </p:cNvPr>
          <p:cNvPicPr>
            <a:picLocks noChangeAspect="1"/>
          </p:cNvPicPr>
          <p:nvPr/>
        </p:nvPicPr>
        <p:blipFill>
          <a:blip r:embed="rId5"/>
          <a:stretch>
            <a:fillRect/>
          </a:stretch>
        </p:blipFill>
        <p:spPr>
          <a:xfrm>
            <a:off x="4892026" y="2856440"/>
            <a:ext cx="312447" cy="62872"/>
          </a:xfrm>
          <a:prstGeom prst="rect">
            <a:avLst/>
          </a:prstGeom>
        </p:spPr>
      </p:pic>
      <p:pic>
        <p:nvPicPr>
          <p:cNvPr id="12" name="図 11">
            <a:extLst>
              <a:ext uri="{FF2B5EF4-FFF2-40B4-BE49-F238E27FC236}">
                <a16:creationId xmlns:a16="http://schemas.microsoft.com/office/drawing/2014/main" id="{0D5FDAD7-6375-B429-E145-C565660825AE}"/>
              </a:ext>
            </a:extLst>
          </p:cNvPr>
          <p:cNvPicPr>
            <a:picLocks noChangeAspect="1"/>
          </p:cNvPicPr>
          <p:nvPr/>
        </p:nvPicPr>
        <p:blipFill>
          <a:blip r:embed="rId5"/>
          <a:stretch>
            <a:fillRect/>
          </a:stretch>
        </p:blipFill>
        <p:spPr>
          <a:xfrm>
            <a:off x="4892025" y="2958256"/>
            <a:ext cx="312447" cy="78313"/>
          </a:xfrm>
          <a:prstGeom prst="rect">
            <a:avLst/>
          </a:prstGeom>
        </p:spPr>
      </p:pic>
      <p:pic>
        <p:nvPicPr>
          <p:cNvPr id="13" name="図 12">
            <a:extLst>
              <a:ext uri="{FF2B5EF4-FFF2-40B4-BE49-F238E27FC236}">
                <a16:creationId xmlns:a16="http://schemas.microsoft.com/office/drawing/2014/main" id="{2525F88A-A394-E2D6-74D8-0B50FE7C3A1F}"/>
              </a:ext>
            </a:extLst>
          </p:cNvPr>
          <p:cNvPicPr>
            <a:picLocks noChangeAspect="1"/>
          </p:cNvPicPr>
          <p:nvPr/>
        </p:nvPicPr>
        <p:blipFill>
          <a:blip r:embed="rId5"/>
          <a:stretch>
            <a:fillRect/>
          </a:stretch>
        </p:blipFill>
        <p:spPr>
          <a:xfrm>
            <a:off x="4892025" y="3076893"/>
            <a:ext cx="312447" cy="62872"/>
          </a:xfrm>
          <a:prstGeom prst="rect">
            <a:avLst/>
          </a:prstGeom>
        </p:spPr>
      </p:pic>
      <p:pic>
        <p:nvPicPr>
          <p:cNvPr id="14" name="図 13">
            <a:extLst>
              <a:ext uri="{FF2B5EF4-FFF2-40B4-BE49-F238E27FC236}">
                <a16:creationId xmlns:a16="http://schemas.microsoft.com/office/drawing/2014/main" id="{1E9BA77C-DC6A-C5FE-8034-24006C15A2BD}"/>
              </a:ext>
            </a:extLst>
          </p:cNvPr>
          <p:cNvPicPr>
            <a:picLocks noChangeAspect="1"/>
          </p:cNvPicPr>
          <p:nvPr/>
        </p:nvPicPr>
        <p:blipFill>
          <a:blip r:embed="rId5"/>
          <a:stretch>
            <a:fillRect/>
          </a:stretch>
        </p:blipFill>
        <p:spPr>
          <a:xfrm>
            <a:off x="4892024" y="3178709"/>
            <a:ext cx="312447" cy="78313"/>
          </a:xfrm>
          <a:prstGeom prst="rect">
            <a:avLst/>
          </a:prstGeom>
        </p:spPr>
      </p:pic>
      <p:pic>
        <p:nvPicPr>
          <p:cNvPr id="15" name="図 14">
            <a:extLst>
              <a:ext uri="{FF2B5EF4-FFF2-40B4-BE49-F238E27FC236}">
                <a16:creationId xmlns:a16="http://schemas.microsoft.com/office/drawing/2014/main" id="{205618AC-CDA8-AC66-115A-F13887DF14BF}"/>
              </a:ext>
            </a:extLst>
          </p:cNvPr>
          <p:cNvPicPr>
            <a:picLocks noChangeAspect="1"/>
          </p:cNvPicPr>
          <p:nvPr/>
        </p:nvPicPr>
        <p:blipFill>
          <a:blip r:embed="rId5"/>
          <a:stretch>
            <a:fillRect/>
          </a:stretch>
        </p:blipFill>
        <p:spPr>
          <a:xfrm>
            <a:off x="4892023" y="3295967"/>
            <a:ext cx="312447" cy="62872"/>
          </a:xfrm>
          <a:prstGeom prst="rect">
            <a:avLst/>
          </a:prstGeom>
        </p:spPr>
      </p:pic>
      <p:sp>
        <p:nvSpPr>
          <p:cNvPr id="16" name="テキスト ボックス 15">
            <a:extLst>
              <a:ext uri="{FF2B5EF4-FFF2-40B4-BE49-F238E27FC236}">
                <a16:creationId xmlns:a16="http://schemas.microsoft.com/office/drawing/2014/main" id="{05E8A40E-5AFD-1695-AC02-62CED2F620EA}"/>
              </a:ext>
            </a:extLst>
          </p:cNvPr>
          <p:cNvSpPr txBox="1"/>
          <p:nvPr/>
        </p:nvSpPr>
        <p:spPr>
          <a:xfrm>
            <a:off x="4667117" y="2700172"/>
            <a:ext cx="846105" cy="169277"/>
          </a:xfrm>
          <a:prstGeom prst="rect">
            <a:avLst/>
          </a:prstGeom>
          <a:noFill/>
        </p:spPr>
        <p:txBody>
          <a:bodyPr wrap="square" rtlCol="0">
            <a:spAutoFit/>
          </a:bodyPr>
          <a:lstStyle/>
          <a:p>
            <a:r>
              <a:rPr kumimoji="1" lang="en-US" altLang="ja-JP" sz="500" b="1" i="1" dirty="0">
                <a:solidFill>
                  <a:schemeClr val="bg1"/>
                </a:solidFill>
              </a:rPr>
              <a:t>Error stop Light on</a:t>
            </a:r>
            <a:endParaRPr kumimoji="1" lang="ja-JP" altLang="en-US" sz="300" b="1" i="1" dirty="0">
              <a:solidFill>
                <a:schemeClr val="bg1"/>
              </a:solidFill>
            </a:endParaRPr>
          </a:p>
        </p:txBody>
      </p:sp>
      <p:sp>
        <p:nvSpPr>
          <p:cNvPr id="17" name="テキスト ボックス 16">
            <a:extLst>
              <a:ext uri="{FF2B5EF4-FFF2-40B4-BE49-F238E27FC236}">
                <a16:creationId xmlns:a16="http://schemas.microsoft.com/office/drawing/2014/main" id="{D5D94E7D-F896-C18C-500D-ED9FCB3B9646}"/>
              </a:ext>
            </a:extLst>
          </p:cNvPr>
          <p:cNvSpPr txBox="1"/>
          <p:nvPr/>
        </p:nvSpPr>
        <p:spPr>
          <a:xfrm>
            <a:off x="4667117" y="2809742"/>
            <a:ext cx="846105" cy="169277"/>
          </a:xfrm>
          <a:prstGeom prst="rect">
            <a:avLst/>
          </a:prstGeom>
          <a:noFill/>
        </p:spPr>
        <p:txBody>
          <a:bodyPr wrap="square" rtlCol="0">
            <a:spAutoFit/>
          </a:bodyPr>
          <a:lstStyle/>
          <a:p>
            <a:r>
              <a:rPr kumimoji="1" lang="en-US" altLang="ja-JP" sz="500" b="1" i="1" dirty="0">
                <a:solidFill>
                  <a:schemeClr val="bg1"/>
                </a:solidFill>
              </a:rPr>
              <a:t>Error stop Flashing</a:t>
            </a:r>
            <a:endParaRPr kumimoji="1" lang="ja-JP" altLang="en-US" sz="300" b="1" i="1" dirty="0">
              <a:solidFill>
                <a:schemeClr val="bg1"/>
              </a:solidFill>
            </a:endParaRPr>
          </a:p>
        </p:txBody>
      </p:sp>
      <p:sp>
        <p:nvSpPr>
          <p:cNvPr id="19" name="テキスト ボックス 18">
            <a:extLst>
              <a:ext uri="{FF2B5EF4-FFF2-40B4-BE49-F238E27FC236}">
                <a16:creationId xmlns:a16="http://schemas.microsoft.com/office/drawing/2014/main" id="{D7F1FF09-9DAC-59D7-3AB5-69D1A1B1DB01}"/>
              </a:ext>
            </a:extLst>
          </p:cNvPr>
          <p:cNvSpPr txBox="1"/>
          <p:nvPr/>
        </p:nvSpPr>
        <p:spPr>
          <a:xfrm>
            <a:off x="4667117" y="2916910"/>
            <a:ext cx="846105" cy="169277"/>
          </a:xfrm>
          <a:prstGeom prst="rect">
            <a:avLst/>
          </a:prstGeom>
          <a:noFill/>
        </p:spPr>
        <p:txBody>
          <a:bodyPr wrap="square" rtlCol="0">
            <a:spAutoFit/>
          </a:bodyPr>
          <a:lstStyle/>
          <a:p>
            <a:r>
              <a:rPr kumimoji="1" lang="en-US" altLang="ja-JP" sz="500" b="1" i="1" dirty="0">
                <a:solidFill>
                  <a:schemeClr val="bg1"/>
                </a:solidFill>
              </a:rPr>
              <a:t>Changeover Light on</a:t>
            </a:r>
            <a:endParaRPr kumimoji="1" lang="ja-JP" altLang="en-US" sz="300" b="1" i="1" dirty="0">
              <a:solidFill>
                <a:schemeClr val="bg1"/>
              </a:solidFill>
            </a:endParaRPr>
          </a:p>
        </p:txBody>
      </p:sp>
      <p:sp>
        <p:nvSpPr>
          <p:cNvPr id="20" name="テキスト ボックス 19">
            <a:extLst>
              <a:ext uri="{FF2B5EF4-FFF2-40B4-BE49-F238E27FC236}">
                <a16:creationId xmlns:a16="http://schemas.microsoft.com/office/drawing/2014/main" id="{456BF8D2-0443-AB76-E836-713B5A2691E7}"/>
              </a:ext>
            </a:extLst>
          </p:cNvPr>
          <p:cNvSpPr txBox="1"/>
          <p:nvPr/>
        </p:nvSpPr>
        <p:spPr>
          <a:xfrm>
            <a:off x="4667117" y="3035648"/>
            <a:ext cx="846105" cy="169277"/>
          </a:xfrm>
          <a:prstGeom prst="rect">
            <a:avLst/>
          </a:prstGeom>
          <a:noFill/>
        </p:spPr>
        <p:txBody>
          <a:bodyPr wrap="square" rtlCol="0">
            <a:spAutoFit/>
          </a:bodyPr>
          <a:lstStyle/>
          <a:p>
            <a:r>
              <a:rPr kumimoji="1" lang="en-US" altLang="ja-JP" sz="500" b="1" i="1" dirty="0">
                <a:solidFill>
                  <a:schemeClr val="bg1"/>
                </a:solidFill>
              </a:rPr>
              <a:t>Changeover Flashing</a:t>
            </a:r>
            <a:endParaRPr kumimoji="1" lang="ja-JP" altLang="en-US" sz="300" b="1" i="1" dirty="0">
              <a:solidFill>
                <a:schemeClr val="bg1"/>
              </a:solidFill>
            </a:endParaRPr>
          </a:p>
        </p:txBody>
      </p:sp>
      <p:sp>
        <p:nvSpPr>
          <p:cNvPr id="21" name="テキスト ボックス 20">
            <a:extLst>
              <a:ext uri="{FF2B5EF4-FFF2-40B4-BE49-F238E27FC236}">
                <a16:creationId xmlns:a16="http://schemas.microsoft.com/office/drawing/2014/main" id="{445EBDC7-6BDB-5B58-C1F7-438DA19C5450}"/>
              </a:ext>
            </a:extLst>
          </p:cNvPr>
          <p:cNvSpPr txBox="1"/>
          <p:nvPr/>
        </p:nvSpPr>
        <p:spPr>
          <a:xfrm>
            <a:off x="4667117" y="3134368"/>
            <a:ext cx="846105" cy="169277"/>
          </a:xfrm>
          <a:prstGeom prst="rect">
            <a:avLst/>
          </a:prstGeom>
          <a:noFill/>
        </p:spPr>
        <p:txBody>
          <a:bodyPr wrap="square" rtlCol="0">
            <a:spAutoFit/>
          </a:bodyPr>
          <a:lstStyle/>
          <a:p>
            <a:r>
              <a:rPr kumimoji="1" lang="en-US" altLang="ja-JP" sz="500" b="1" i="1" dirty="0">
                <a:solidFill>
                  <a:schemeClr val="bg1"/>
                </a:solidFill>
              </a:rPr>
              <a:t>Working Flashing</a:t>
            </a:r>
            <a:endParaRPr kumimoji="1" lang="ja-JP" altLang="en-US" sz="300" b="1" i="1" dirty="0">
              <a:solidFill>
                <a:schemeClr val="bg1"/>
              </a:solidFill>
            </a:endParaRPr>
          </a:p>
        </p:txBody>
      </p:sp>
      <p:sp>
        <p:nvSpPr>
          <p:cNvPr id="22" name="テキスト ボックス 21">
            <a:extLst>
              <a:ext uri="{FF2B5EF4-FFF2-40B4-BE49-F238E27FC236}">
                <a16:creationId xmlns:a16="http://schemas.microsoft.com/office/drawing/2014/main" id="{15FBE6A2-156B-E8D5-AE24-A9CD75471676}"/>
              </a:ext>
            </a:extLst>
          </p:cNvPr>
          <p:cNvSpPr txBox="1"/>
          <p:nvPr/>
        </p:nvSpPr>
        <p:spPr>
          <a:xfrm>
            <a:off x="4667117" y="3238479"/>
            <a:ext cx="846105" cy="169277"/>
          </a:xfrm>
          <a:prstGeom prst="rect">
            <a:avLst/>
          </a:prstGeom>
          <a:noFill/>
        </p:spPr>
        <p:txBody>
          <a:bodyPr wrap="square" rtlCol="0">
            <a:spAutoFit/>
          </a:bodyPr>
          <a:lstStyle/>
          <a:p>
            <a:r>
              <a:rPr kumimoji="1" lang="en-US" altLang="ja-JP" sz="500" b="1" i="1" dirty="0">
                <a:solidFill>
                  <a:schemeClr val="bg1"/>
                </a:solidFill>
              </a:rPr>
              <a:t>Working  Light on</a:t>
            </a:r>
            <a:endParaRPr kumimoji="1" lang="ja-JP" altLang="en-US" sz="300" b="1" i="1" dirty="0">
              <a:solidFill>
                <a:schemeClr val="bg1"/>
              </a:solidFill>
            </a:endParaRPr>
          </a:p>
        </p:txBody>
      </p:sp>
    </p:spTree>
    <p:extLst>
      <p:ext uri="{BB962C8B-B14F-4D97-AF65-F5344CB8AC3E}">
        <p14:creationId xmlns:p14="http://schemas.microsoft.com/office/powerpoint/2010/main" val="46846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6622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สามารถตรวจสอบสถานะการทำงานที่ผ่านมาได้ในกราฟแท่งพร้อมเปอร์เซ็นต์ของแต่ละสี สามารถแสดงเป็นหน่วย ชั่วโมง วัน และเดือนได้</a:t>
            </a:r>
          </a:p>
          <a:p>
            <a:r>
              <a:rPr kumimoji="1" lang="th-TH" altLang="ja-JP" sz="1200" dirty="0">
                <a:solidFill>
                  <a:schemeClr val="tx1"/>
                </a:solidFill>
              </a:rPr>
              <a:t>เนื่องจากปริมาณที่เสร็จสมบูรณ์สามารถแสดงเป็นกราฟแท่งได้ การใช้ข้อมูลจึงสามารถขยายได้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11</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กราฟสถานะ</a:t>
            </a:r>
            <a:endParaRPr kumimoji="1" lang="ja-JP" altLang="en-US" sz="1200" dirty="0">
              <a:solidFill>
                <a:schemeClr val="bg1"/>
              </a:solidFill>
            </a:endParaRPr>
          </a:p>
        </p:txBody>
      </p:sp>
      <p:pic>
        <p:nvPicPr>
          <p:cNvPr id="27" name="図 26">
            <a:extLst>
              <a:ext uri="{FF2B5EF4-FFF2-40B4-BE49-F238E27FC236}">
                <a16:creationId xmlns:a16="http://schemas.microsoft.com/office/drawing/2014/main" id="{A4FE43AF-8D72-DA63-AD56-E3DBB1146DDC}"/>
              </a:ext>
            </a:extLst>
          </p:cNvPr>
          <p:cNvPicPr>
            <a:picLocks noChangeAspect="1"/>
          </p:cNvPicPr>
          <p:nvPr/>
        </p:nvPicPr>
        <p:blipFill>
          <a:blip r:embed="rId2"/>
          <a:stretch>
            <a:fillRect/>
          </a:stretch>
        </p:blipFill>
        <p:spPr>
          <a:xfrm>
            <a:off x="2971343" y="2098484"/>
            <a:ext cx="5936330" cy="4203504"/>
          </a:xfrm>
          <a:prstGeom prst="rect">
            <a:avLst/>
          </a:prstGeom>
        </p:spPr>
      </p:pic>
      <p:sp>
        <p:nvSpPr>
          <p:cNvPr id="28" name="正方形/長方形 27">
            <a:extLst>
              <a:ext uri="{FF2B5EF4-FFF2-40B4-BE49-F238E27FC236}">
                <a16:creationId xmlns:a16="http://schemas.microsoft.com/office/drawing/2014/main" id="{42185BB0-5C36-ACD0-3B95-48D1A7B796C8}"/>
              </a:ext>
            </a:extLst>
          </p:cNvPr>
          <p:cNvSpPr/>
          <p:nvPr/>
        </p:nvSpPr>
        <p:spPr>
          <a:xfrm>
            <a:off x="2971343" y="1799498"/>
            <a:ext cx="5936330" cy="282378"/>
          </a:xfrm>
          <a:prstGeom prst="rect">
            <a:avLst/>
          </a:prstGeom>
          <a:solidFill>
            <a:schemeClr val="tx2">
              <a:lumMod val="75000"/>
            </a:schemeClr>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pic>
        <p:nvPicPr>
          <p:cNvPr id="29" name="図 28">
            <a:extLst>
              <a:ext uri="{FF2B5EF4-FFF2-40B4-BE49-F238E27FC236}">
                <a16:creationId xmlns:a16="http://schemas.microsoft.com/office/drawing/2014/main" id="{5A00252A-CF7B-6791-A8A2-FFA150800941}"/>
              </a:ext>
            </a:extLst>
          </p:cNvPr>
          <p:cNvPicPr>
            <a:picLocks noChangeAspect="1"/>
          </p:cNvPicPr>
          <p:nvPr/>
        </p:nvPicPr>
        <p:blipFill>
          <a:blip r:embed="rId3"/>
          <a:stretch>
            <a:fillRect/>
          </a:stretch>
        </p:blipFill>
        <p:spPr>
          <a:xfrm>
            <a:off x="3102649" y="1884642"/>
            <a:ext cx="114826" cy="114826"/>
          </a:xfrm>
          <a:prstGeom prst="rect">
            <a:avLst/>
          </a:prstGeom>
        </p:spPr>
      </p:pic>
      <p:sp>
        <p:nvSpPr>
          <p:cNvPr id="30" name="テキスト ボックス 29">
            <a:extLst>
              <a:ext uri="{FF2B5EF4-FFF2-40B4-BE49-F238E27FC236}">
                <a16:creationId xmlns:a16="http://schemas.microsoft.com/office/drawing/2014/main" id="{66298731-0E5C-5C72-EA75-185282597010}"/>
              </a:ext>
            </a:extLst>
          </p:cNvPr>
          <p:cNvSpPr txBox="1"/>
          <p:nvPr/>
        </p:nvSpPr>
        <p:spPr>
          <a:xfrm>
            <a:off x="3160062" y="1856357"/>
            <a:ext cx="1105490" cy="169277"/>
          </a:xfrm>
          <a:prstGeom prst="rect">
            <a:avLst/>
          </a:prstGeom>
          <a:noFill/>
        </p:spPr>
        <p:txBody>
          <a:bodyPr wrap="square" rtlCol="0">
            <a:spAutoFit/>
          </a:bodyPr>
          <a:lstStyle/>
          <a:p>
            <a:r>
              <a:rPr kumimoji="1" lang="en-US" altLang="ja-JP" sz="500" b="1" i="1" dirty="0">
                <a:solidFill>
                  <a:schemeClr val="bg1"/>
                </a:solidFill>
              </a:rPr>
              <a:t>PEGASUS</a:t>
            </a:r>
            <a:endParaRPr kumimoji="1" lang="ja-JP" altLang="en-US" sz="300" b="1" i="1" dirty="0">
              <a:solidFill>
                <a:schemeClr val="bg1"/>
              </a:solidFill>
            </a:endParaRPr>
          </a:p>
        </p:txBody>
      </p:sp>
      <p:pic>
        <p:nvPicPr>
          <p:cNvPr id="31" name="図 30">
            <a:extLst>
              <a:ext uri="{FF2B5EF4-FFF2-40B4-BE49-F238E27FC236}">
                <a16:creationId xmlns:a16="http://schemas.microsoft.com/office/drawing/2014/main" id="{7E43F5C9-D7A1-AFEE-381F-F76C06CD0943}"/>
              </a:ext>
            </a:extLst>
          </p:cNvPr>
          <p:cNvPicPr>
            <a:picLocks noChangeAspect="1"/>
          </p:cNvPicPr>
          <p:nvPr/>
        </p:nvPicPr>
        <p:blipFill rotWithShape="1">
          <a:blip r:embed="rId4"/>
          <a:srcRect b="14540"/>
          <a:stretch/>
        </p:blipFill>
        <p:spPr>
          <a:xfrm>
            <a:off x="3031463" y="2129301"/>
            <a:ext cx="533446" cy="153794"/>
          </a:xfrm>
          <a:prstGeom prst="rect">
            <a:avLst/>
          </a:prstGeom>
        </p:spPr>
      </p:pic>
      <p:sp>
        <p:nvSpPr>
          <p:cNvPr id="32" name="テキスト ボックス 31">
            <a:extLst>
              <a:ext uri="{FF2B5EF4-FFF2-40B4-BE49-F238E27FC236}">
                <a16:creationId xmlns:a16="http://schemas.microsoft.com/office/drawing/2014/main" id="{624088EE-E10E-FD16-98E3-64DCF9610B3A}"/>
              </a:ext>
            </a:extLst>
          </p:cNvPr>
          <p:cNvSpPr txBox="1"/>
          <p:nvPr/>
        </p:nvSpPr>
        <p:spPr>
          <a:xfrm>
            <a:off x="2954379" y="2092561"/>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spTree>
    <p:extLst>
      <p:ext uri="{BB962C8B-B14F-4D97-AF65-F5344CB8AC3E}">
        <p14:creationId xmlns:p14="http://schemas.microsoft.com/office/powerpoint/2010/main" val="60560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ด้วยการป้อนข้อมูลแผน ทำให้สามารถจัดการความคืบหน้าเทียบกับแผนได้ ด้วยการจัดการสถานะของแต่ละกำหนดการ จึงสามารถเข้าใจความคืบหน้าโดยรวมได้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12</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การบริหารจัดการความก้าวหน้า</a:t>
            </a:r>
            <a:endParaRPr kumimoji="1" lang="ja-JP" altLang="en-US" sz="1200" dirty="0">
              <a:solidFill>
                <a:schemeClr val="bg1"/>
              </a:solidFill>
            </a:endParaRPr>
          </a:p>
        </p:txBody>
      </p:sp>
      <p:pic>
        <p:nvPicPr>
          <p:cNvPr id="2" name="図 1">
            <a:extLst>
              <a:ext uri="{FF2B5EF4-FFF2-40B4-BE49-F238E27FC236}">
                <a16:creationId xmlns:a16="http://schemas.microsoft.com/office/drawing/2014/main" id="{9412BC40-F517-139A-C623-6AC72DF86E7F}"/>
              </a:ext>
            </a:extLst>
          </p:cNvPr>
          <p:cNvPicPr>
            <a:picLocks noChangeAspect="1"/>
          </p:cNvPicPr>
          <p:nvPr/>
        </p:nvPicPr>
        <p:blipFill>
          <a:blip r:embed="rId2"/>
          <a:stretch>
            <a:fillRect/>
          </a:stretch>
        </p:blipFill>
        <p:spPr>
          <a:xfrm>
            <a:off x="2051918" y="2006579"/>
            <a:ext cx="8088163" cy="4311721"/>
          </a:xfrm>
          <a:prstGeom prst="rect">
            <a:avLst/>
          </a:prstGeom>
        </p:spPr>
      </p:pic>
    </p:spTree>
    <p:extLst>
      <p:ext uri="{BB962C8B-B14F-4D97-AF65-F5344CB8AC3E}">
        <p14:creationId xmlns:p14="http://schemas.microsoft.com/office/powerpoint/2010/main" val="2312232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สามารถรวบรวมข้อมูลได้ด้วยวิธีการต่างๆ เช่น แผงควบคุม เซ็นเซอร์ </a:t>
            </a:r>
            <a:r>
              <a:rPr kumimoji="1" lang="en-US" altLang="ja-JP" sz="1100" dirty="0">
                <a:solidFill>
                  <a:schemeClr val="tx1"/>
                </a:solidFill>
              </a:rPr>
              <a:t>PLC</a:t>
            </a:r>
            <a:r>
              <a:rPr kumimoji="1" lang="en-US" altLang="ja-JP" sz="1200" dirty="0">
                <a:solidFill>
                  <a:schemeClr val="tx1"/>
                </a:solidFill>
              </a:rPr>
              <a:t> </a:t>
            </a:r>
            <a:r>
              <a:rPr kumimoji="1" lang="th-TH" altLang="ja-JP" sz="1200" dirty="0">
                <a:solidFill>
                  <a:schemeClr val="tx1"/>
                </a:solidFill>
              </a:rPr>
              <a:t>กล้อง </a:t>
            </a:r>
            <a:r>
              <a:rPr kumimoji="1" lang="en-US" altLang="ja-JP" sz="1100" dirty="0">
                <a:solidFill>
                  <a:schemeClr val="tx1"/>
                </a:solidFill>
              </a:rPr>
              <a:t>RFID</a:t>
            </a:r>
            <a:r>
              <a:rPr kumimoji="1" lang="en-US" altLang="ja-JP" sz="1200" dirty="0">
                <a:solidFill>
                  <a:schemeClr val="tx1"/>
                </a:solidFill>
              </a:rPr>
              <a:t> </a:t>
            </a:r>
            <a:r>
              <a:rPr kumimoji="1" lang="th-TH" altLang="ja-JP" sz="1200" dirty="0">
                <a:solidFill>
                  <a:schemeClr val="tx1"/>
                </a:solidFill>
              </a:rPr>
              <a:t>และบาร์โค้ด</a:t>
            </a:r>
          </a:p>
          <a:p>
            <a:r>
              <a:rPr kumimoji="1" lang="th-TH" altLang="ja-JP" sz="1200" dirty="0">
                <a:solidFill>
                  <a:schemeClr val="tx1"/>
                </a:solidFill>
              </a:rPr>
              <a:t>เนื่องจากสามารถรวบรวมข้อมูลเวลาและปัจจัยสำหรับข้อมูล </a:t>
            </a:r>
            <a:r>
              <a:rPr kumimoji="1" lang="en-US" altLang="ja-JP" sz="1100" dirty="0">
                <a:solidFill>
                  <a:schemeClr val="tx1"/>
                </a:solidFill>
              </a:rPr>
              <a:t>NG</a:t>
            </a:r>
            <a:r>
              <a:rPr kumimoji="1" lang="en-US" altLang="ja-JP" sz="1200" dirty="0">
                <a:solidFill>
                  <a:schemeClr val="tx1"/>
                </a:solidFill>
              </a:rPr>
              <a:t> </a:t>
            </a:r>
            <a:r>
              <a:rPr kumimoji="1" lang="th-TH" altLang="ja-JP" sz="1200" dirty="0">
                <a:solidFill>
                  <a:schemeClr val="tx1"/>
                </a:solidFill>
              </a:rPr>
              <a:t>และข้อมูลการหยุด</a:t>
            </a:r>
            <a:r>
              <a:rPr kumimoji="1" lang="en-US" altLang="ja-JP" sz="1200" dirty="0">
                <a:solidFill>
                  <a:schemeClr val="tx1"/>
                </a:solidFill>
              </a:rPr>
              <a:t> </a:t>
            </a:r>
            <a:r>
              <a:rPr kumimoji="1" lang="th-TH" altLang="ja-JP" sz="1200" dirty="0">
                <a:solidFill>
                  <a:schemeClr val="tx1"/>
                </a:solidFill>
              </a:rPr>
              <a:t>ได้ การวิเคราะห์เพื่อการปรับปรุงจึงเป็นไปได้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13</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ฟังก์ชั่นการรวบรวมข้อมูล</a:t>
            </a:r>
            <a:endParaRPr kumimoji="1" lang="ja-JP" altLang="en-US" sz="1200" dirty="0">
              <a:solidFill>
                <a:schemeClr val="bg1"/>
              </a:solidFill>
            </a:endParaRPr>
          </a:p>
        </p:txBody>
      </p:sp>
      <p:pic>
        <p:nvPicPr>
          <p:cNvPr id="2" name="図 1">
            <a:extLst>
              <a:ext uri="{FF2B5EF4-FFF2-40B4-BE49-F238E27FC236}">
                <a16:creationId xmlns:a16="http://schemas.microsoft.com/office/drawing/2014/main" id="{E1882D23-DC74-722C-7D11-3DD80A57F705}"/>
              </a:ext>
            </a:extLst>
          </p:cNvPr>
          <p:cNvPicPr>
            <a:picLocks noChangeAspect="1"/>
          </p:cNvPicPr>
          <p:nvPr/>
        </p:nvPicPr>
        <p:blipFill>
          <a:blip r:embed="rId2"/>
          <a:stretch>
            <a:fillRect/>
          </a:stretch>
        </p:blipFill>
        <p:spPr>
          <a:xfrm>
            <a:off x="1973686" y="1905702"/>
            <a:ext cx="8244628" cy="4369353"/>
          </a:xfrm>
          <a:prstGeom prst="rect">
            <a:avLst/>
          </a:prstGeom>
        </p:spPr>
      </p:pic>
    </p:spTree>
    <p:extLst>
      <p:ext uri="{BB962C8B-B14F-4D97-AF65-F5344CB8AC3E}">
        <p14:creationId xmlns:p14="http://schemas.microsoft.com/office/powerpoint/2010/main" val="3988549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สามารถรวบรวมข้อมูลได้ด้วยวิธีการต่างๆ เช่น แผงควบคุม เซ็นเซอร์ </a:t>
            </a:r>
            <a:r>
              <a:rPr kumimoji="1" lang="en-US" altLang="ja-JP" sz="1100" dirty="0">
                <a:solidFill>
                  <a:schemeClr val="tx1"/>
                </a:solidFill>
              </a:rPr>
              <a:t>PLC</a:t>
            </a:r>
            <a:r>
              <a:rPr kumimoji="1" lang="en-US" altLang="ja-JP" sz="1200" dirty="0">
                <a:solidFill>
                  <a:schemeClr val="tx1"/>
                </a:solidFill>
              </a:rPr>
              <a:t> </a:t>
            </a:r>
            <a:r>
              <a:rPr kumimoji="1" lang="th-TH" altLang="ja-JP" sz="1200" dirty="0">
                <a:solidFill>
                  <a:schemeClr val="tx1"/>
                </a:solidFill>
              </a:rPr>
              <a:t>กล้อง </a:t>
            </a:r>
            <a:r>
              <a:rPr kumimoji="1" lang="en-US" altLang="ja-JP" sz="1100" dirty="0">
                <a:solidFill>
                  <a:schemeClr val="tx1"/>
                </a:solidFill>
              </a:rPr>
              <a:t>RFID</a:t>
            </a:r>
            <a:r>
              <a:rPr kumimoji="1" lang="en-US" altLang="ja-JP" sz="1200" dirty="0">
                <a:solidFill>
                  <a:schemeClr val="tx1"/>
                </a:solidFill>
              </a:rPr>
              <a:t> </a:t>
            </a:r>
            <a:r>
              <a:rPr kumimoji="1" lang="th-TH" altLang="ja-JP" sz="1200" dirty="0">
                <a:solidFill>
                  <a:schemeClr val="tx1"/>
                </a:solidFill>
              </a:rPr>
              <a:t>และบาร์โค้ด</a:t>
            </a:r>
          </a:p>
          <a:p>
            <a:r>
              <a:rPr kumimoji="1" lang="th-TH" altLang="ja-JP" sz="1200" dirty="0">
                <a:solidFill>
                  <a:schemeClr val="tx1"/>
                </a:solidFill>
              </a:rPr>
              <a:t>เนื่องจากสามารถรวบรวมข้อมูลเวลาและปัจจัยสำหรับข้อมูล </a:t>
            </a:r>
            <a:r>
              <a:rPr kumimoji="1" lang="en-US" altLang="ja-JP" sz="1100" dirty="0">
                <a:solidFill>
                  <a:schemeClr val="tx1"/>
                </a:solidFill>
              </a:rPr>
              <a:t>NG</a:t>
            </a:r>
            <a:r>
              <a:rPr kumimoji="1" lang="en-US" altLang="ja-JP" sz="1200" dirty="0">
                <a:solidFill>
                  <a:schemeClr val="tx1"/>
                </a:solidFill>
              </a:rPr>
              <a:t> </a:t>
            </a:r>
            <a:r>
              <a:rPr kumimoji="1" lang="th-TH" altLang="ja-JP" sz="1200" dirty="0">
                <a:solidFill>
                  <a:schemeClr val="tx1"/>
                </a:solidFill>
              </a:rPr>
              <a:t>และข้อมูลการหยุด</a:t>
            </a:r>
            <a:r>
              <a:rPr kumimoji="1" lang="en-US" altLang="ja-JP" sz="1200" dirty="0">
                <a:solidFill>
                  <a:schemeClr val="tx1"/>
                </a:solidFill>
              </a:rPr>
              <a:t> </a:t>
            </a:r>
            <a:r>
              <a:rPr kumimoji="1" lang="th-TH" altLang="ja-JP" sz="1200" dirty="0">
                <a:solidFill>
                  <a:schemeClr val="tx1"/>
                </a:solidFill>
              </a:rPr>
              <a:t>ได้ การวิเคราะห์เพื่อการปรับปรุงจึงเป็นไปได้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14</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ฟังก์ชั่นการรวบรวมข้อมูล</a:t>
            </a:r>
            <a:endParaRPr kumimoji="1" lang="ja-JP" altLang="en-US" sz="1200" dirty="0">
              <a:solidFill>
                <a:schemeClr val="bg1"/>
              </a:solidFill>
            </a:endParaRPr>
          </a:p>
        </p:txBody>
      </p:sp>
      <p:pic>
        <p:nvPicPr>
          <p:cNvPr id="2" name="図 1">
            <a:extLst>
              <a:ext uri="{FF2B5EF4-FFF2-40B4-BE49-F238E27FC236}">
                <a16:creationId xmlns:a16="http://schemas.microsoft.com/office/drawing/2014/main" id="{E111BAE6-3E39-B7B9-4B07-8830321EB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849" y="1923633"/>
            <a:ext cx="7336301" cy="4477614"/>
          </a:xfrm>
          <a:prstGeom prst="rect">
            <a:avLst/>
          </a:prstGeom>
        </p:spPr>
      </p:pic>
    </p:spTree>
    <p:extLst>
      <p:ext uri="{BB962C8B-B14F-4D97-AF65-F5344CB8AC3E}">
        <p14:creationId xmlns:p14="http://schemas.microsoft.com/office/powerpoint/2010/main" val="3370580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การรวบรวมข้อมูลช่วยให้สามารถรวบรวมเวลาทำงาน เวลาหยุดทำงาน การตั้งค่า และเวลาว่าง เนื่องจากสามารถรวบรวมจำนวน </a:t>
            </a:r>
            <a:r>
              <a:rPr kumimoji="1" lang="en-US" altLang="ja-JP" sz="1100" dirty="0">
                <a:solidFill>
                  <a:schemeClr val="tx1"/>
                </a:solidFill>
              </a:rPr>
              <a:t>OK</a:t>
            </a:r>
            <a:r>
              <a:rPr kumimoji="1" lang="en-US" altLang="ja-JP" sz="1200" dirty="0">
                <a:solidFill>
                  <a:schemeClr val="tx1"/>
                </a:solidFill>
              </a:rPr>
              <a:t> </a:t>
            </a:r>
            <a:r>
              <a:rPr kumimoji="1" lang="th-TH" altLang="ja-JP" sz="1200" dirty="0">
                <a:solidFill>
                  <a:schemeClr val="tx1"/>
                </a:solidFill>
              </a:rPr>
              <a:t>และจำนวน </a:t>
            </a:r>
            <a:r>
              <a:rPr kumimoji="1" lang="en-US" altLang="ja-JP" sz="1100" dirty="0">
                <a:solidFill>
                  <a:schemeClr val="tx1"/>
                </a:solidFill>
              </a:rPr>
              <a:t>NG</a:t>
            </a:r>
            <a:r>
              <a:rPr kumimoji="1" lang="en-US" altLang="ja-JP" sz="1200" dirty="0">
                <a:solidFill>
                  <a:schemeClr val="tx1"/>
                </a:solidFill>
              </a:rPr>
              <a:t> </a:t>
            </a:r>
            <a:r>
              <a:rPr kumimoji="1" lang="th-TH" altLang="ja-JP" sz="1200" dirty="0">
                <a:solidFill>
                  <a:schemeClr val="tx1"/>
                </a:solidFill>
              </a:rPr>
              <a:t>ได้ จึงสามารถคำนวณเวลามาตรฐานตามจริงได้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15</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zh-TW" sz="1200" dirty="0">
                <a:solidFill>
                  <a:schemeClr val="bg1"/>
                </a:solidFill>
              </a:rPr>
              <a:t>การคำนวณเวลามาตรฐาน</a:t>
            </a:r>
            <a:endParaRPr kumimoji="1" lang="zh-TW" altLang="en-US" sz="1200" dirty="0">
              <a:solidFill>
                <a:schemeClr val="bg1"/>
              </a:solidFill>
            </a:endParaRPr>
          </a:p>
        </p:txBody>
      </p:sp>
      <p:pic>
        <p:nvPicPr>
          <p:cNvPr id="2" name="図 1">
            <a:extLst>
              <a:ext uri="{FF2B5EF4-FFF2-40B4-BE49-F238E27FC236}">
                <a16:creationId xmlns:a16="http://schemas.microsoft.com/office/drawing/2014/main" id="{EDE84900-BEBD-6953-DBCC-0D007C767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131" y="1938951"/>
            <a:ext cx="7207737" cy="4407064"/>
          </a:xfrm>
          <a:prstGeom prst="rect">
            <a:avLst/>
          </a:prstGeom>
        </p:spPr>
      </p:pic>
    </p:spTree>
    <p:extLst>
      <p:ext uri="{BB962C8B-B14F-4D97-AF65-F5344CB8AC3E}">
        <p14:creationId xmlns:p14="http://schemas.microsoft.com/office/powerpoint/2010/main" val="125962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16</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th-TH" altLang="ja-JP" sz="3200" i="1" dirty="0">
                <a:solidFill>
                  <a:schemeClr val="tx1">
                    <a:lumMod val="75000"/>
                  </a:schemeClr>
                </a:solidFill>
              </a:rPr>
              <a:t>ฟังก์ชั่นของระบบตรวจสอบโครงสร้างพื้นฐาน</a:t>
            </a:r>
            <a:endParaRPr lang="en-US" altLang="ja-JP" sz="3200" i="1" dirty="0">
              <a:solidFill>
                <a:schemeClr val="tx1">
                  <a:lumMod val="75000"/>
                </a:schemeClr>
              </a:solidFill>
            </a:endParaRP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24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ด้วยการติดตั้งเซนเซอร์ต่างๆ ทำให้สามารถแปลงข้อมูลทุกประเภทในโรงงานเป็นดิจิทัลได้</a:t>
            </a:r>
          </a:p>
          <a:p>
            <a:r>
              <a:rPr kumimoji="1" lang="th-TH" altLang="ja-JP" sz="1200" dirty="0">
                <a:solidFill>
                  <a:schemeClr val="tx1"/>
                </a:solidFill>
              </a:rPr>
              <a:t>สามารถรวบรวมและวิเคราะห์ข้อมูลเกี่ยวกับสิ่งอำนวยความสะดวกในโรงงานได้อย่างครอบคลุม เช่น อัตราการไหล ปริมาณอากาศ ปริมาณพลังงานหรือแรงดันไฟฟ้า แรงดันน้ำ และปริมาณน้ำ</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17</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ระบบตรวจสอบโครงสร้างพื้นฐาน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89693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ระบบตรวจสอบโครงสร้างพื้นฐาน</a:t>
            </a:r>
            <a:endParaRPr kumimoji="1" lang="zh-TW" altLang="en-US" sz="1200" dirty="0">
              <a:solidFill>
                <a:schemeClr val="bg1"/>
              </a:solidFill>
            </a:endParaRPr>
          </a:p>
        </p:txBody>
      </p:sp>
      <p:pic>
        <p:nvPicPr>
          <p:cNvPr id="109" name="図 593">
            <a:extLst>
              <a:ext uri="{FF2B5EF4-FFF2-40B4-BE49-F238E27FC236}">
                <a16:creationId xmlns:a16="http://schemas.microsoft.com/office/drawing/2014/main" id="{4A861AB1-28FA-B860-893A-9C8375FDC050}"/>
              </a:ext>
            </a:extLst>
          </p:cNvPr>
          <p:cNvPicPr>
            <a:picLocks noChangeAspect="1"/>
          </p:cNvPicPr>
          <p:nvPr/>
        </p:nvPicPr>
        <p:blipFill>
          <a:blip r:embed="rId2"/>
          <a:stretch>
            <a:fillRect/>
          </a:stretch>
        </p:blipFill>
        <p:spPr>
          <a:xfrm>
            <a:off x="3196958" y="2603178"/>
            <a:ext cx="1254449" cy="956716"/>
          </a:xfrm>
          <a:prstGeom prst="rect">
            <a:avLst/>
          </a:prstGeom>
        </p:spPr>
      </p:pic>
      <p:cxnSp>
        <p:nvCxnSpPr>
          <p:cNvPr id="110" name="Straight Arrow Connector 27">
            <a:extLst>
              <a:ext uri="{FF2B5EF4-FFF2-40B4-BE49-F238E27FC236}">
                <a16:creationId xmlns:a16="http://schemas.microsoft.com/office/drawing/2014/main" id="{B9341472-4B99-A6FD-F7D6-92A8FC42F86E}"/>
              </a:ext>
            </a:extLst>
          </p:cNvPr>
          <p:cNvCxnSpPr>
            <a:cxnSpLocks/>
            <a:stCxn id="157" idx="3"/>
            <a:endCxn id="109" idx="1"/>
          </p:cNvCxnSpPr>
          <p:nvPr/>
        </p:nvCxnSpPr>
        <p:spPr>
          <a:xfrm flipV="1">
            <a:off x="2763587" y="3081536"/>
            <a:ext cx="433371" cy="2749"/>
          </a:xfrm>
          <a:prstGeom prst="straightConnector1">
            <a:avLst/>
          </a:prstGeom>
          <a:noFill/>
          <a:ln w="6350" cap="flat" cmpd="sng" algn="ctr">
            <a:solidFill>
              <a:sysClr val="windowText" lastClr="000000"/>
            </a:solidFill>
            <a:prstDash val="solid"/>
            <a:miter lim="800000"/>
            <a:tailEnd type="triangle"/>
          </a:ln>
          <a:effectLst/>
        </p:spPr>
      </p:cxnSp>
      <p:sp>
        <p:nvSpPr>
          <p:cNvPr id="111" name="Flowchart: Connector 34">
            <a:extLst>
              <a:ext uri="{FF2B5EF4-FFF2-40B4-BE49-F238E27FC236}">
                <a16:creationId xmlns:a16="http://schemas.microsoft.com/office/drawing/2014/main" id="{8B709DE3-8512-5ED0-1296-94336BD6FCF1}"/>
              </a:ext>
            </a:extLst>
          </p:cNvPr>
          <p:cNvSpPr/>
          <p:nvPr/>
        </p:nvSpPr>
        <p:spPr>
          <a:xfrm>
            <a:off x="2436346" y="3090758"/>
            <a:ext cx="88900" cy="88900"/>
          </a:xfrm>
          <a:prstGeom prst="flowChartConnector">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3" name="Picture 5">
            <a:extLst>
              <a:ext uri="{FF2B5EF4-FFF2-40B4-BE49-F238E27FC236}">
                <a16:creationId xmlns:a16="http://schemas.microsoft.com/office/drawing/2014/main" id="{9B8E5EC3-5DCF-742E-5565-E70B614C9035}"/>
              </a:ext>
            </a:extLst>
          </p:cNvPr>
          <p:cNvPicPr>
            <a:picLocks noChangeAspect="1"/>
          </p:cNvPicPr>
          <p:nvPr/>
        </p:nvPicPr>
        <p:blipFill>
          <a:blip r:embed="rId3"/>
          <a:stretch>
            <a:fillRect/>
          </a:stretch>
        </p:blipFill>
        <p:spPr>
          <a:xfrm>
            <a:off x="7224874" y="2666927"/>
            <a:ext cx="570550" cy="1141100"/>
          </a:xfrm>
          <a:prstGeom prst="rect">
            <a:avLst/>
          </a:prstGeom>
          <a:solidFill>
            <a:sysClr val="windowText" lastClr="000000"/>
          </a:solidFill>
        </p:spPr>
      </p:pic>
      <p:pic>
        <p:nvPicPr>
          <p:cNvPr id="114" name="Picture 7">
            <a:extLst>
              <a:ext uri="{FF2B5EF4-FFF2-40B4-BE49-F238E27FC236}">
                <a16:creationId xmlns:a16="http://schemas.microsoft.com/office/drawing/2014/main" id="{A039C36A-A050-5E4B-D306-8B35244D3F92}"/>
              </a:ext>
            </a:extLst>
          </p:cNvPr>
          <p:cNvPicPr>
            <a:picLocks noChangeAspect="1"/>
          </p:cNvPicPr>
          <p:nvPr/>
        </p:nvPicPr>
        <p:blipFill>
          <a:blip r:embed="rId4"/>
          <a:stretch>
            <a:fillRect/>
          </a:stretch>
        </p:blipFill>
        <p:spPr>
          <a:xfrm>
            <a:off x="7783446" y="2649888"/>
            <a:ext cx="368409" cy="1175177"/>
          </a:xfrm>
          <a:prstGeom prst="rect">
            <a:avLst/>
          </a:prstGeom>
          <a:solidFill>
            <a:sysClr val="windowText" lastClr="000000"/>
          </a:solidFill>
        </p:spPr>
      </p:pic>
      <p:pic>
        <p:nvPicPr>
          <p:cNvPr id="115" name="Picture 9">
            <a:extLst>
              <a:ext uri="{FF2B5EF4-FFF2-40B4-BE49-F238E27FC236}">
                <a16:creationId xmlns:a16="http://schemas.microsoft.com/office/drawing/2014/main" id="{140514CD-5414-5124-3774-FD820BC6B471}"/>
              </a:ext>
            </a:extLst>
          </p:cNvPr>
          <p:cNvPicPr>
            <a:picLocks noChangeAspect="1"/>
          </p:cNvPicPr>
          <p:nvPr/>
        </p:nvPicPr>
        <p:blipFill>
          <a:blip r:embed="rId5"/>
          <a:stretch>
            <a:fillRect/>
          </a:stretch>
        </p:blipFill>
        <p:spPr>
          <a:xfrm>
            <a:off x="8127484" y="2649888"/>
            <a:ext cx="388604" cy="1175177"/>
          </a:xfrm>
          <a:prstGeom prst="rect">
            <a:avLst/>
          </a:prstGeom>
          <a:solidFill>
            <a:sysClr val="windowText" lastClr="000000"/>
          </a:solidFill>
        </p:spPr>
      </p:pic>
      <p:pic>
        <p:nvPicPr>
          <p:cNvPr id="116" name="Picture 11">
            <a:extLst>
              <a:ext uri="{FF2B5EF4-FFF2-40B4-BE49-F238E27FC236}">
                <a16:creationId xmlns:a16="http://schemas.microsoft.com/office/drawing/2014/main" id="{4713845A-3CDF-81EA-70A2-C82249A73374}"/>
              </a:ext>
            </a:extLst>
          </p:cNvPr>
          <p:cNvPicPr>
            <a:picLocks noChangeAspect="1"/>
          </p:cNvPicPr>
          <p:nvPr/>
        </p:nvPicPr>
        <p:blipFill>
          <a:blip r:embed="rId6"/>
          <a:stretch>
            <a:fillRect/>
          </a:stretch>
        </p:blipFill>
        <p:spPr>
          <a:xfrm>
            <a:off x="6856465" y="2649888"/>
            <a:ext cx="361955" cy="1175177"/>
          </a:xfrm>
          <a:prstGeom prst="rect">
            <a:avLst/>
          </a:prstGeom>
          <a:solidFill>
            <a:sysClr val="windowText" lastClr="000000"/>
          </a:solidFill>
        </p:spPr>
      </p:pic>
      <p:pic>
        <p:nvPicPr>
          <p:cNvPr id="117" name="Picture 13">
            <a:extLst>
              <a:ext uri="{FF2B5EF4-FFF2-40B4-BE49-F238E27FC236}">
                <a16:creationId xmlns:a16="http://schemas.microsoft.com/office/drawing/2014/main" id="{63B48740-171D-6638-4FC8-CE272B51571F}"/>
              </a:ext>
            </a:extLst>
          </p:cNvPr>
          <p:cNvPicPr>
            <a:picLocks noChangeAspect="1"/>
          </p:cNvPicPr>
          <p:nvPr/>
        </p:nvPicPr>
        <p:blipFill>
          <a:blip r:embed="rId7"/>
          <a:stretch>
            <a:fillRect/>
          </a:stretch>
        </p:blipFill>
        <p:spPr>
          <a:xfrm>
            <a:off x="6507493" y="2646556"/>
            <a:ext cx="320992" cy="1141100"/>
          </a:xfrm>
          <a:prstGeom prst="rect">
            <a:avLst/>
          </a:prstGeom>
          <a:solidFill>
            <a:sysClr val="windowText" lastClr="000000"/>
          </a:solidFill>
        </p:spPr>
      </p:pic>
      <p:sp>
        <p:nvSpPr>
          <p:cNvPr id="122" name="Rectangle 49">
            <a:extLst>
              <a:ext uri="{FF2B5EF4-FFF2-40B4-BE49-F238E27FC236}">
                <a16:creationId xmlns:a16="http://schemas.microsoft.com/office/drawing/2014/main" id="{8F39DDCA-CA9E-EF00-6FA0-1EDEEA3EC3DD}"/>
              </a:ext>
            </a:extLst>
          </p:cNvPr>
          <p:cNvSpPr/>
          <p:nvPr/>
        </p:nvSpPr>
        <p:spPr>
          <a:xfrm>
            <a:off x="491875" y="4320345"/>
            <a:ext cx="11208249" cy="2038397"/>
          </a:xfrm>
          <a:prstGeom prst="rect">
            <a:avLst/>
          </a:prstGeom>
          <a:noFill/>
          <a:ln w="19050" cap="flat" cmpd="sng" algn="ctr">
            <a:solidFill>
              <a:schemeClr val="tx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GB" sz="9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3" name="Picture 51">
            <a:extLst>
              <a:ext uri="{FF2B5EF4-FFF2-40B4-BE49-F238E27FC236}">
                <a16:creationId xmlns:a16="http://schemas.microsoft.com/office/drawing/2014/main" id="{7D1280C1-1B89-F6D4-F07E-3CE4FE71C7A5}"/>
              </a:ext>
            </a:extLst>
          </p:cNvPr>
          <p:cNvPicPr>
            <a:picLocks noChangeAspect="1"/>
          </p:cNvPicPr>
          <p:nvPr/>
        </p:nvPicPr>
        <p:blipFill>
          <a:blip r:embed="rId8"/>
          <a:stretch>
            <a:fillRect/>
          </a:stretch>
        </p:blipFill>
        <p:spPr>
          <a:xfrm>
            <a:off x="5703947" y="4581092"/>
            <a:ext cx="1232686" cy="1198707"/>
          </a:xfrm>
          <a:prstGeom prst="rect">
            <a:avLst/>
          </a:prstGeom>
        </p:spPr>
      </p:pic>
      <p:sp>
        <p:nvSpPr>
          <p:cNvPr id="124" name="正方形/長方形 155">
            <a:extLst>
              <a:ext uri="{FF2B5EF4-FFF2-40B4-BE49-F238E27FC236}">
                <a16:creationId xmlns:a16="http://schemas.microsoft.com/office/drawing/2014/main" id="{74146D81-BCEF-FCCF-92EC-DA1AF6A6570C}"/>
              </a:ext>
            </a:extLst>
          </p:cNvPr>
          <p:cNvSpPr/>
          <p:nvPr/>
        </p:nvSpPr>
        <p:spPr>
          <a:xfrm>
            <a:off x="5631614" y="5944996"/>
            <a:ext cx="1377351"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เครื่องวิเคราะห์คลอรีน</a:t>
            </a:r>
            <a:endParaRPr kumimoji="1" lang="ja-JP" altLang="en-US" sz="1100" kern="0" dirty="0">
              <a:solidFill>
                <a:prstClr val="black"/>
              </a:solidFill>
              <a:latin typeface="Arial"/>
            </a:endParaRPr>
          </a:p>
        </p:txBody>
      </p:sp>
      <p:cxnSp>
        <p:nvCxnSpPr>
          <p:cNvPr id="125" name="Connector: Elbow 56">
            <a:extLst>
              <a:ext uri="{FF2B5EF4-FFF2-40B4-BE49-F238E27FC236}">
                <a16:creationId xmlns:a16="http://schemas.microsoft.com/office/drawing/2014/main" id="{814A1F6C-CECD-8BDE-6D93-C5F1DC29792C}"/>
              </a:ext>
            </a:extLst>
          </p:cNvPr>
          <p:cNvCxnSpPr>
            <a:cxnSpLocks/>
            <a:stCxn id="113" idx="2"/>
            <a:endCxn id="122" idx="0"/>
          </p:cNvCxnSpPr>
          <p:nvPr/>
        </p:nvCxnSpPr>
        <p:spPr>
          <a:xfrm rot="5400000">
            <a:off x="6546916" y="3357112"/>
            <a:ext cx="512318" cy="1414149"/>
          </a:xfrm>
          <a:prstGeom prst="bentConnector3">
            <a:avLst>
              <a:gd name="adj1" fmla="val 50000"/>
            </a:avLst>
          </a:prstGeom>
          <a:noFill/>
          <a:ln w="6350" cap="flat" cmpd="sng" algn="ctr">
            <a:solidFill>
              <a:sysClr val="windowText" lastClr="000000"/>
            </a:solidFill>
            <a:prstDash val="solid"/>
            <a:miter lim="800000"/>
          </a:ln>
          <a:effectLst/>
        </p:spPr>
      </p:cxnSp>
      <p:sp>
        <p:nvSpPr>
          <p:cNvPr id="126" name="正方形/長方形 155">
            <a:extLst>
              <a:ext uri="{FF2B5EF4-FFF2-40B4-BE49-F238E27FC236}">
                <a16:creationId xmlns:a16="http://schemas.microsoft.com/office/drawing/2014/main" id="{D35C2F4D-D4E2-2DA8-59D3-30B6859D949C}"/>
              </a:ext>
            </a:extLst>
          </p:cNvPr>
          <p:cNvSpPr/>
          <p:nvPr/>
        </p:nvSpPr>
        <p:spPr>
          <a:xfrm>
            <a:off x="7133083" y="5952102"/>
            <a:ext cx="1602188"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เครื่องส่งสัญญาณการนำไฟฟ้า</a:t>
            </a:r>
            <a:endParaRPr kumimoji="1" lang="ja-JP" altLang="en-US" sz="1100" kern="0" dirty="0">
              <a:solidFill>
                <a:prstClr val="black"/>
              </a:solidFill>
              <a:latin typeface="Arial"/>
            </a:endParaRPr>
          </a:p>
        </p:txBody>
      </p:sp>
      <p:pic>
        <p:nvPicPr>
          <p:cNvPr id="127" name="Picture 2" descr="Màn hình tích hợp transmitter đo độ điện dẫn Mettler-Toledo M300 ISM 1  channel">
            <a:extLst>
              <a:ext uri="{FF2B5EF4-FFF2-40B4-BE49-F238E27FC236}">
                <a16:creationId xmlns:a16="http://schemas.microsoft.com/office/drawing/2014/main" id="{5E3EB3DD-A7CD-63AB-7275-877AAA7B99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258" t="3067" r="6965" b="17415"/>
          <a:stretch/>
        </p:blipFill>
        <p:spPr bwMode="auto">
          <a:xfrm>
            <a:off x="7293262" y="4547403"/>
            <a:ext cx="1468018" cy="123950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119">
            <a:extLst>
              <a:ext uri="{FF2B5EF4-FFF2-40B4-BE49-F238E27FC236}">
                <a16:creationId xmlns:a16="http://schemas.microsoft.com/office/drawing/2014/main" id="{D95FB092-48D1-B1BA-AA1E-1EFA5FED962E}"/>
              </a:ext>
            </a:extLst>
          </p:cNvPr>
          <p:cNvPicPr>
            <a:picLocks noChangeAspect="1"/>
          </p:cNvPicPr>
          <p:nvPr/>
        </p:nvPicPr>
        <p:blipFill>
          <a:blip r:embed="rId10"/>
          <a:stretch>
            <a:fillRect/>
          </a:stretch>
        </p:blipFill>
        <p:spPr>
          <a:xfrm>
            <a:off x="9378799" y="4588574"/>
            <a:ext cx="544633" cy="1262113"/>
          </a:xfrm>
          <a:prstGeom prst="rect">
            <a:avLst/>
          </a:prstGeom>
        </p:spPr>
      </p:pic>
      <p:sp>
        <p:nvSpPr>
          <p:cNvPr id="129" name="正方形/長方形 155">
            <a:extLst>
              <a:ext uri="{FF2B5EF4-FFF2-40B4-BE49-F238E27FC236}">
                <a16:creationId xmlns:a16="http://schemas.microsoft.com/office/drawing/2014/main" id="{6C68DC82-B0EC-3C70-B85C-11A0ED208B9F}"/>
              </a:ext>
            </a:extLst>
          </p:cNvPr>
          <p:cNvSpPr/>
          <p:nvPr/>
        </p:nvSpPr>
        <p:spPr>
          <a:xfrm>
            <a:off x="8865290" y="5952152"/>
            <a:ext cx="1643075" cy="286509"/>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เซ็นเซอร์แรงดันน้ำ</a:t>
            </a:r>
            <a:endParaRPr kumimoji="1" lang="ja-JP" altLang="en-US" sz="1100" kern="0" dirty="0">
              <a:solidFill>
                <a:prstClr val="black"/>
              </a:solidFill>
              <a:latin typeface="Arial"/>
            </a:endParaRPr>
          </a:p>
        </p:txBody>
      </p:sp>
      <p:pic>
        <p:nvPicPr>
          <p:cNvPr id="130" name="Picture 10" descr="LOWARA ปั๊มน้ำหอยโข่ง รุ่น FH">
            <a:extLst>
              <a:ext uri="{FF2B5EF4-FFF2-40B4-BE49-F238E27FC236}">
                <a16:creationId xmlns:a16="http://schemas.microsoft.com/office/drawing/2014/main" id="{6E3954E3-80B7-3CC3-37EA-4ABDD20C20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5365" y="2907796"/>
            <a:ext cx="806757" cy="806757"/>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5124">
            <a:extLst>
              <a:ext uri="{FF2B5EF4-FFF2-40B4-BE49-F238E27FC236}">
                <a16:creationId xmlns:a16="http://schemas.microsoft.com/office/drawing/2014/main" id="{4BBC9762-D40F-A08B-9A5B-87D10C0DF175}"/>
              </a:ext>
            </a:extLst>
          </p:cNvPr>
          <p:cNvSpPr/>
          <p:nvPr/>
        </p:nvSpPr>
        <p:spPr>
          <a:xfrm>
            <a:off x="8863999" y="2832124"/>
            <a:ext cx="2836126" cy="1436125"/>
          </a:xfrm>
          <a:prstGeom prst="rect">
            <a:avLst/>
          </a:prstGeom>
          <a:noFill/>
          <a:ln w="19050" cap="flat" cmpd="sng" algn="ctr">
            <a:solidFill>
              <a:schemeClr val="tx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GB" sz="9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32" name="Connector: Elbow 5128">
            <a:extLst>
              <a:ext uri="{FF2B5EF4-FFF2-40B4-BE49-F238E27FC236}">
                <a16:creationId xmlns:a16="http://schemas.microsoft.com/office/drawing/2014/main" id="{2322056A-662E-03B1-AF7A-153A978F8C8F}"/>
              </a:ext>
            </a:extLst>
          </p:cNvPr>
          <p:cNvCxnSpPr>
            <a:cxnSpLocks/>
            <a:stCxn id="113" idx="2"/>
            <a:endCxn id="131" idx="1"/>
          </p:cNvCxnSpPr>
          <p:nvPr/>
        </p:nvCxnSpPr>
        <p:spPr>
          <a:xfrm rot="5400000" flipH="1" flipV="1">
            <a:off x="8058154" y="3002182"/>
            <a:ext cx="257840" cy="1353850"/>
          </a:xfrm>
          <a:prstGeom prst="bentConnector4">
            <a:avLst>
              <a:gd name="adj1" fmla="val -101795"/>
              <a:gd name="adj2" fmla="val 60536"/>
            </a:avLst>
          </a:prstGeom>
          <a:noFill/>
          <a:ln w="6350" cap="flat" cmpd="sng" algn="ctr">
            <a:solidFill>
              <a:sysClr val="windowText" lastClr="000000"/>
            </a:solidFill>
            <a:prstDash val="solid"/>
            <a:miter lim="800000"/>
          </a:ln>
          <a:effectLst/>
        </p:spPr>
      </p:cxnSp>
      <p:sp>
        <p:nvSpPr>
          <p:cNvPr id="135" name="正方形/長方形 155">
            <a:extLst>
              <a:ext uri="{FF2B5EF4-FFF2-40B4-BE49-F238E27FC236}">
                <a16:creationId xmlns:a16="http://schemas.microsoft.com/office/drawing/2014/main" id="{20A0E4A8-647C-417C-0743-AB3B8C380E41}"/>
              </a:ext>
            </a:extLst>
          </p:cNvPr>
          <p:cNvSpPr/>
          <p:nvPr/>
        </p:nvSpPr>
        <p:spPr>
          <a:xfrm>
            <a:off x="10270391" y="3155556"/>
            <a:ext cx="1643075" cy="286509"/>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มอเตอร์ปั๊ม</a:t>
            </a:r>
            <a:endParaRPr kumimoji="1" lang="ja-JP" altLang="en-US" sz="1100" kern="0" dirty="0">
              <a:solidFill>
                <a:prstClr val="black"/>
              </a:solidFill>
              <a:latin typeface="Arial"/>
            </a:endParaRPr>
          </a:p>
        </p:txBody>
      </p:sp>
      <p:sp>
        <p:nvSpPr>
          <p:cNvPr id="136" name="正方形/長方形 155">
            <a:extLst>
              <a:ext uri="{FF2B5EF4-FFF2-40B4-BE49-F238E27FC236}">
                <a16:creationId xmlns:a16="http://schemas.microsoft.com/office/drawing/2014/main" id="{1B762DD2-93EC-F8B3-08B5-C57121007BEC}"/>
              </a:ext>
            </a:extLst>
          </p:cNvPr>
          <p:cNvSpPr/>
          <p:nvPr/>
        </p:nvSpPr>
        <p:spPr>
          <a:xfrm>
            <a:off x="10252463" y="3814073"/>
            <a:ext cx="1643075" cy="286509"/>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วาล์วน้ำ</a:t>
            </a:r>
            <a:endParaRPr kumimoji="1" lang="ja-JP" altLang="en-US" sz="1100" kern="0" dirty="0">
              <a:solidFill>
                <a:prstClr val="black"/>
              </a:solidFill>
              <a:latin typeface="Arial"/>
            </a:endParaRPr>
          </a:p>
        </p:txBody>
      </p:sp>
      <p:sp>
        <p:nvSpPr>
          <p:cNvPr id="137" name="正方形/長方形 155">
            <a:extLst>
              <a:ext uri="{FF2B5EF4-FFF2-40B4-BE49-F238E27FC236}">
                <a16:creationId xmlns:a16="http://schemas.microsoft.com/office/drawing/2014/main" id="{FF7A792F-F693-C5BA-CDEB-23101F581881}"/>
              </a:ext>
            </a:extLst>
          </p:cNvPr>
          <p:cNvSpPr/>
          <p:nvPr/>
        </p:nvSpPr>
        <p:spPr>
          <a:xfrm>
            <a:off x="10240236" y="5971044"/>
            <a:ext cx="1643075" cy="286509"/>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ระดับถัง</a:t>
            </a:r>
            <a:endParaRPr kumimoji="1" lang="ja-JP" altLang="en-US" sz="1100" kern="0" dirty="0">
              <a:solidFill>
                <a:prstClr val="black"/>
              </a:solidFill>
              <a:latin typeface="Arial"/>
            </a:endParaRPr>
          </a:p>
        </p:txBody>
      </p:sp>
      <p:sp>
        <p:nvSpPr>
          <p:cNvPr id="138" name="正方形/長方形 155">
            <a:extLst>
              <a:ext uri="{FF2B5EF4-FFF2-40B4-BE49-F238E27FC236}">
                <a16:creationId xmlns:a16="http://schemas.microsoft.com/office/drawing/2014/main" id="{4CA5C2BE-2A1C-C6B3-2F76-164153B721E3}"/>
              </a:ext>
            </a:extLst>
          </p:cNvPr>
          <p:cNvSpPr/>
          <p:nvPr/>
        </p:nvSpPr>
        <p:spPr>
          <a:xfrm>
            <a:off x="566868" y="4165643"/>
            <a:ext cx="2244543" cy="286617"/>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100" b="0" i="0" u="none" strike="noStrike" kern="0" cap="none" spc="0" normalizeH="0" baseline="0" noProof="0" dirty="0">
                <a:ln>
                  <a:noFill/>
                </a:ln>
                <a:solidFill>
                  <a:prstClr val="black"/>
                </a:solidFill>
                <a:effectLst/>
                <a:uLnTx/>
                <a:uFillTx/>
                <a:latin typeface="Arial"/>
              </a:rPr>
              <a:t>การสื่อสารของอุปกรณ์</a:t>
            </a:r>
            <a:endParaRPr kumimoji="1" lang="ja-JP" altLang="en-US" sz="1100" b="0" i="0" u="none" strike="noStrike" kern="0" cap="none" spc="0" normalizeH="0" baseline="0" noProof="0" dirty="0">
              <a:ln>
                <a:noFill/>
              </a:ln>
              <a:solidFill>
                <a:prstClr val="black"/>
              </a:solidFill>
              <a:effectLst/>
              <a:uLnTx/>
              <a:uFillTx/>
              <a:latin typeface="Arial"/>
            </a:endParaRPr>
          </a:p>
        </p:txBody>
      </p:sp>
      <p:sp>
        <p:nvSpPr>
          <p:cNvPr id="139" name="正方形/長方形 155">
            <a:extLst>
              <a:ext uri="{FF2B5EF4-FFF2-40B4-BE49-F238E27FC236}">
                <a16:creationId xmlns:a16="http://schemas.microsoft.com/office/drawing/2014/main" id="{D2838BFD-9316-976C-CAA7-0D2868030617}"/>
              </a:ext>
            </a:extLst>
          </p:cNvPr>
          <p:cNvSpPr/>
          <p:nvPr/>
        </p:nvSpPr>
        <p:spPr>
          <a:xfrm>
            <a:off x="9051884" y="2643130"/>
            <a:ext cx="2146476" cy="286617"/>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algn="ctr" defTabSz="914400">
              <a:defRPr/>
            </a:pPr>
            <a:r>
              <a:rPr kumimoji="1" lang="th-TH" altLang="ja-JP" sz="1100" kern="0" dirty="0">
                <a:solidFill>
                  <a:prstClr val="black"/>
                </a:solidFill>
                <a:latin typeface="Arial"/>
              </a:rPr>
              <a:t>การสื่อสารอินพุตไอโอ</a:t>
            </a:r>
            <a:endParaRPr kumimoji="1" lang="ja-JP" altLang="en-US" sz="1100" kern="0" dirty="0">
              <a:solidFill>
                <a:prstClr val="black"/>
              </a:solidFill>
              <a:latin typeface="Arial"/>
            </a:endParaRPr>
          </a:p>
        </p:txBody>
      </p:sp>
      <p:sp>
        <p:nvSpPr>
          <p:cNvPr id="140" name="正方形/長方形 155">
            <a:extLst>
              <a:ext uri="{FF2B5EF4-FFF2-40B4-BE49-F238E27FC236}">
                <a16:creationId xmlns:a16="http://schemas.microsoft.com/office/drawing/2014/main" id="{E86177FA-4D33-5E2C-4B04-89B9823DFE04}"/>
              </a:ext>
            </a:extLst>
          </p:cNvPr>
          <p:cNvSpPr/>
          <p:nvPr/>
        </p:nvSpPr>
        <p:spPr>
          <a:xfrm>
            <a:off x="2982887" y="2279652"/>
            <a:ext cx="1652697"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การตรวจสอบ</a:t>
            </a:r>
            <a:endParaRPr kumimoji="1" lang="ja-JP" altLang="en-US" sz="1100" kern="0" dirty="0">
              <a:solidFill>
                <a:prstClr val="black"/>
              </a:solidFill>
              <a:latin typeface="Arial"/>
            </a:endParaRPr>
          </a:p>
        </p:txBody>
      </p:sp>
      <p:sp>
        <p:nvSpPr>
          <p:cNvPr id="141" name="正方形/長方形 155">
            <a:extLst>
              <a:ext uri="{FF2B5EF4-FFF2-40B4-BE49-F238E27FC236}">
                <a16:creationId xmlns:a16="http://schemas.microsoft.com/office/drawing/2014/main" id="{B3656736-22D7-B1EB-F329-7BB30BA50DE7}"/>
              </a:ext>
            </a:extLst>
          </p:cNvPr>
          <p:cNvSpPr/>
          <p:nvPr/>
        </p:nvSpPr>
        <p:spPr>
          <a:xfrm>
            <a:off x="645484" y="2279651"/>
            <a:ext cx="2087310" cy="286617"/>
          </a:xfrm>
          <a:prstGeom prst="rect">
            <a:avLst/>
          </a:prstGeom>
          <a:no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100" i="0" u="none" strike="noStrike" kern="0" cap="none" spc="0" normalizeH="0" baseline="0" noProof="0" dirty="0">
                <a:ln>
                  <a:noFill/>
                </a:ln>
                <a:solidFill>
                  <a:prstClr val="black"/>
                </a:solidFill>
                <a:effectLst/>
                <a:uLnTx/>
                <a:uFillTx/>
                <a:latin typeface="Arial"/>
                <a:ea typeface="メイリオ"/>
                <a:cs typeface="+mn-cs"/>
              </a:rPr>
              <a:t>มาสเตอร์</a:t>
            </a:r>
            <a:r>
              <a:rPr kumimoji="1" lang="en-US" altLang="ja-JP" sz="10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142" name="正方形/長方形 155">
            <a:extLst>
              <a:ext uri="{FF2B5EF4-FFF2-40B4-BE49-F238E27FC236}">
                <a16:creationId xmlns:a16="http://schemas.microsoft.com/office/drawing/2014/main" id="{548D3B5D-EF74-8FE8-FD3A-A41CAC15EE73}"/>
              </a:ext>
            </a:extLst>
          </p:cNvPr>
          <p:cNvSpPr/>
          <p:nvPr/>
        </p:nvSpPr>
        <p:spPr>
          <a:xfrm>
            <a:off x="6507270" y="2284810"/>
            <a:ext cx="2087310"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โมดูลที่ติดตั้ง</a:t>
            </a:r>
            <a:endParaRPr kumimoji="1" lang="ja-JP" altLang="en-US" sz="1100" kern="0" dirty="0">
              <a:solidFill>
                <a:prstClr val="black"/>
              </a:solidFill>
              <a:latin typeface="Arial"/>
            </a:endParaRPr>
          </a:p>
        </p:txBody>
      </p:sp>
      <p:pic>
        <p:nvPicPr>
          <p:cNvPr id="143" name="Picture 5160">
            <a:extLst>
              <a:ext uri="{FF2B5EF4-FFF2-40B4-BE49-F238E27FC236}">
                <a16:creationId xmlns:a16="http://schemas.microsoft.com/office/drawing/2014/main" id="{1F5C5C5E-DCAC-FEEC-654C-AAE928CAC887}"/>
              </a:ext>
            </a:extLst>
          </p:cNvPr>
          <p:cNvPicPr>
            <a:picLocks noChangeAspect="1"/>
          </p:cNvPicPr>
          <p:nvPr/>
        </p:nvPicPr>
        <p:blipFill>
          <a:blip r:embed="rId12"/>
          <a:stretch>
            <a:fillRect/>
          </a:stretch>
        </p:blipFill>
        <p:spPr>
          <a:xfrm>
            <a:off x="9668695" y="3670749"/>
            <a:ext cx="368127" cy="597608"/>
          </a:xfrm>
          <a:prstGeom prst="rect">
            <a:avLst/>
          </a:prstGeom>
        </p:spPr>
      </p:pic>
      <p:pic>
        <p:nvPicPr>
          <p:cNvPr id="145" name="Picture 8">
            <a:extLst>
              <a:ext uri="{FF2B5EF4-FFF2-40B4-BE49-F238E27FC236}">
                <a16:creationId xmlns:a16="http://schemas.microsoft.com/office/drawing/2014/main" id="{E65E9E5F-09A1-23CA-6DA6-FB9A9E37FD13}"/>
              </a:ext>
            </a:extLst>
          </p:cNvPr>
          <p:cNvPicPr>
            <a:picLocks noChangeAspect="1"/>
          </p:cNvPicPr>
          <p:nvPr/>
        </p:nvPicPr>
        <p:blipFill>
          <a:blip r:embed="rId13"/>
          <a:stretch>
            <a:fillRect/>
          </a:stretch>
        </p:blipFill>
        <p:spPr>
          <a:xfrm>
            <a:off x="10704420" y="4480799"/>
            <a:ext cx="714705" cy="1464197"/>
          </a:xfrm>
          <a:prstGeom prst="rect">
            <a:avLst/>
          </a:prstGeom>
        </p:spPr>
      </p:pic>
      <p:pic>
        <p:nvPicPr>
          <p:cNvPr id="146" name="図 145">
            <a:extLst>
              <a:ext uri="{FF2B5EF4-FFF2-40B4-BE49-F238E27FC236}">
                <a16:creationId xmlns:a16="http://schemas.microsoft.com/office/drawing/2014/main" id="{E5E074E6-7DD5-A765-E8BE-0DAECC45314B}"/>
              </a:ext>
            </a:extLst>
          </p:cNvPr>
          <p:cNvPicPr>
            <a:picLocks noChangeAspect="1"/>
          </p:cNvPicPr>
          <p:nvPr/>
        </p:nvPicPr>
        <p:blipFill>
          <a:blip r:embed="rId14"/>
          <a:stretch>
            <a:fillRect/>
          </a:stretch>
        </p:blipFill>
        <p:spPr>
          <a:xfrm>
            <a:off x="2111998" y="4651980"/>
            <a:ext cx="1894183" cy="1198707"/>
          </a:xfrm>
          <a:prstGeom prst="rect">
            <a:avLst/>
          </a:prstGeom>
        </p:spPr>
      </p:pic>
      <p:sp>
        <p:nvSpPr>
          <p:cNvPr id="147" name="正方形/長方形 155">
            <a:extLst>
              <a:ext uri="{FF2B5EF4-FFF2-40B4-BE49-F238E27FC236}">
                <a16:creationId xmlns:a16="http://schemas.microsoft.com/office/drawing/2014/main" id="{1BC6A2DC-5524-9198-F0B6-885CAC7D708D}"/>
              </a:ext>
            </a:extLst>
          </p:cNvPr>
          <p:cNvSpPr/>
          <p:nvPr/>
        </p:nvSpPr>
        <p:spPr>
          <a:xfrm>
            <a:off x="2322547" y="5952102"/>
            <a:ext cx="1377351"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เซ็นเซอร์การไหลของอากาศ</a:t>
            </a:r>
            <a:endParaRPr kumimoji="1" lang="ja-JP" altLang="en-US" sz="1100" kern="0" dirty="0">
              <a:solidFill>
                <a:prstClr val="black"/>
              </a:solidFill>
              <a:latin typeface="Arial"/>
            </a:endParaRPr>
          </a:p>
        </p:txBody>
      </p:sp>
      <p:pic>
        <p:nvPicPr>
          <p:cNvPr id="148" name="図 147">
            <a:extLst>
              <a:ext uri="{FF2B5EF4-FFF2-40B4-BE49-F238E27FC236}">
                <a16:creationId xmlns:a16="http://schemas.microsoft.com/office/drawing/2014/main" id="{A66453AF-0CC6-B53E-EDA6-8969395A892A}"/>
              </a:ext>
            </a:extLst>
          </p:cNvPr>
          <p:cNvPicPr>
            <a:picLocks noChangeAspect="1"/>
          </p:cNvPicPr>
          <p:nvPr/>
        </p:nvPicPr>
        <p:blipFill>
          <a:blip r:embed="rId15"/>
          <a:stretch>
            <a:fillRect/>
          </a:stretch>
        </p:blipFill>
        <p:spPr>
          <a:xfrm>
            <a:off x="621956" y="4651980"/>
            <a:ext cx="1359204" cy="1198707"/>
          </a:xfrm>
          <a:prstGeom prst="rect">
            <a:avLst/>
          </a:prstGeom>
        </p:spPr>
      </p:pic>
      <p:sp>
        <p:nvSpPr>
          <p:cNvPr id="149" name="正方形/長方形 155">
            <a:extLst>
              <a:ext uri="{FF2B5EF4-FFF2-40B4-BE49-F238E27FC236}">
                <a16:creationId xmlns:a16="http://schemas.microsoft.com/office/drawing/2014/main" id="{D699BBE3-DB0D-B24B-157A-FA1E7B0B6305}"/>
              </a:ext>
            </a:extLst>
          </p:cNvPr>
          <p:cNvSpPr/>
          <p:nvPr/>
        </p:nvSpPr>
        <p:spPr>
          <a:xfrm>
            <a:off x="606468" y="5952102"/>
            <a:ext cx="1377351"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เซ็นเซอร์วัดการไหลของของเหลว</a:t>
            </a:r>
            <a:endParaRPr kumimoji="1" lang="ja-JP" altLang="en-US" sz="1100" kern="0" dirty="0">
              <a:solidFill>
                <a:prstClr val="black"/>
              </a:solidFill>
              <a:latin typeface="Arial"/>
            </a:endParaRPr>
          </a:p>
        </p:txBody>
      </p:sp>
      <p:pic>
        <p:nvPicPr>
          <p:cNvPr id="150" name="図 149">
            <a:extLst>
              <a:ext uri="{FF2B5EF4-FFF2-40B4-BE49-F238E27FC236}">
                <a16:creationId xmlns:a16="http://schemas.microsoft.com/office/drawing/2014/main" id="{21804D12-298B-F4A0-E9F0-E366742C819A}"/>
              </a:ext>
            </a:extLst>
          </p:cNvPr>
          <p:cNvPicPr>
            <a:picLocks noChangeAspect="1"/>
          </p:cNvPicPr>
          <p:nvPr/>
        </p:nvPicPr>
        <p:blipFill>
          <a:blip r:embed="rId16"/>
          <a:stretch>
            <a:fillRect/>
          </a:stretch>
        </p:blipFill>
        <p:spPr>
          <a:xfrm>
            <a:off x="4719591" y="5386580"/>
            <a:ext cx="832438" cy="532476"/>
          </a:xfrm>
          <a:prstGeom prst="rect">
            <a:avLst/>
          </a:prstGeom>
        </p:spPr>
      </p:pic>
      <p:pic>
        <p:nvPicPr>
          <p:cNvPr id="151" name="図 150">
            <a:extLst>
              <a:ext uri="{FF2B5EF4-FFF2-40B4-BE49-F238E27FC236}">
                <a16:creationId xmlns:a16="http://schemas.microsoft.com/office/drawing/2014/main" id="{E7677965-260C-73D6-EDDC-1607533E3C99}"/>
              </a:ext>
            </a:extLst>
          </p:cNvPr>
          <p:cNvPicPr>
            <a:picLocks noChangeAspect="1"/>
          </p:cNvPicPr>
          <p:nvPr/>
        </p:nvPicPr>
        <p:blipFill>
          <a:blip r:embed="rId17"/>
          <a:stretch>
            <a:fillRect/>
          </a:stretch>
        </p:blipFill>
        <p:spPr>
          <a:xfrm>
            <a:off x="4208050" y="4660824"/>
            <a:ext cx="801937" cy="820999"/>
          </a:xfrm>
          <a:prstGeom prst="rect">
            <a:avLst/>
          </a:prstGeom>
        </p:spPr>
      </p:pic>
      <p:sp>
        <p:nvSpPr>
          <p:cNvPr id="152" name="正方形/長方形 155">
            <a:extLst>
              <a:ext uri="{FF2B5EF4-FFF2-40B4-BE49-F238E27FC236}">
                <a16:creationId xmlns:a16="http://schemas.microsoft.com/office/drawing/2014/main" id="{A1DA8A57-44A3-8DD8-4B7C-6F94B0940B36}"/>
              </a:ext>
            </a:extLst>
          </p:cNvPr>
          <p:cNvSpPr/>
          <p:nvPr/>
        </p:nvSpPr>
        <p:spPr>
          <a:xfrm>
            <a:off x="4044702" y="5944996"/>
            <a:ext cx="1377351" cy="286617"/>
          </a:xfrm>
          <a:prstGeom prst="rect">
            <a:avLst/>
          </a:prstGeom>
          <a:noFill/>
          <a:ln w="3175" cap="flat" cmpd="sng" algn="ctr">
            <a:noFill/>
            <a:prstDash val="solid"/>
            <a:miter lim="800000"/>
          </a:ln>
          <a:effectLst/>
        </p:spPr>
        <p:txBody>
          <a:bodyPr rtlCol="0" anchor="ctr"/>
          <a:lstStyle/>
          <a:p>
            <a:pPr algn="ctr" defTabSz="914400">
              <a:defRPr/>
            </a:pPr>
            <a:r>
              <a:rPr kumimoji="1" lang="th-TH" altLang="ja-JP" sz="1100" kern="0" dirty="0">
                <a:solidFill>
                  <a:prstClr val="black"/>
                </a:solidFill>
                <a:latin typeface="Arial"/>
              </a:rPr>
              <a:t>การวัด </a:t>
            </a:r>
            <a:r>
              <a:rPr kumimoji="1" lang="en-US" altLang="ja-JP" sz="1000" kern="0" dirty="0">
                <a:solidFill>
                  <a:prstClr val="black"/>
                </a:solidFill>
                <a:latin typeface="Arial"/>
              </a:rPr>
              <a:t>MDB</a:t>
            </a:r>
            <a:endParaRPr kumimoji="1" lang="ja-JP" altLang="en-US" sz="1100" kern="0" dirty="0">
              <a:solidFill>
                <a:prstClr val="black"/>
              </a:solidFill>
              <a:latin typeface="Arial"/>
            </a:endParaRPr>
          </a:p>
        </p:txBody>
      </p:sp>
      <p:pic>
        <p:nvPicPr>
          <p:cNvPr id="154" name="รูปภาพ 2243">
            <a:extLst>
              <a:ext uri="{FF2B5EF4-FFF2-40B4-BE49-F238E27FC236}">
                <a16:creationId xmlns:a16="http://schemas.microsoft.com/office/drawing/2014/main" id="{44FD363A-9EB2-5226-F1AA-461F6641D595}"/>
              </a:ext>
            </a:extLst>
          </p:cNvPr>
          <p:cNvPicPr>
            <a:picLocks noChangeAspect="1"/>
          </p:cNvPicPr>
          <p:nvPr/>
        </p:nvPicPr>
        <p:blipFill>
          <a:blip r:embed="rId18"/>
          <a:stretch>
            <a:fillRect/>
          </a:stretch>
        </p:blipFill>
        <p:spPr>
          <a:xfrm>
            <a:off x="766558" y="2717168"/>
            <a:ext cx="691004" cy="950987"/>
          </a:xfrm>
          <a:prstGeom prst="rect">
            <a:avLst/>
          </a:prstGeom>
        </p:spPr>
      </p:pic>
      <p:pic>
        <p:nvPicPr>
          <p:cNvPr id="155" name="รูปภาพ 2">
            <a:extLst>
              <a:ext uri="{FF2B5EF4-FFF2-40B4-BE49-F238E27FC236}">
                <a16:creationId xmlns:a16="http://schemas.microsoft.com/office/drawing/2014/main" id="{8F1ABC40-62AA-E2AB-9ECD-64DD377E7F1E}"/>
              </a:ext>
            </a:extLst>
          </p:cNvPr>
          <p:cNvPicPr>
            <a:picLocks noChangeAspect="1"/>
          </p:cNvPicPr>
          <p:nvPr/>
        </p:nvPicPr>
        <p:blipFill>
          <a:blip r:embed="rId19"/>
          <a:stretch>
            <a:fillRect/>
          </a:stretch>
        </p:blipFill>
        <p:spPr>
          <a:xfrm>
            <a:off x="1446116" y="2715126"/>
            <a:ext cx="684421" cy="938930"/>
          </a:xfrm>
          <a:prstGeom prst="rect">
            <a:avLst/>
          </a:prstGeom>
        </p:spPr>
      </p:pic>
      <p:grpSp>
        <p:nvGrpSpPr>
          <p:cNvPr id="156" name="กลุ่ม 9">
            <a:extLst>
              <a:ext uri="{FF2B5EF4-FFF2-40B4-BE49-F238E27FC236}">
                <a16:creationId xmlns:a16="http://schemas.microsoft.com/office/drawing/2014/main" id="{10EA6E7A-D6FC-C002-FDDA-0EB6C4B1AF15}"/>
              </a:ext>
            </a:extLst>
          </p:cNvPr>
          <p:cNvGrpSpPr/>
          <p:nvPr/>
        </p:nvGrpSpPr>
        <p:grpSpPr>
          <a:xfrm>
            <a:off x="1834849" y="2722961"/>
            <a:ext cx="1316486" cy="1111555"/>
            <a:chOff x="9430125" y="3357563"/>
            <a:chExt cx="1648414" cy="1391812"/>
          </a:xfrm>
        </p:grpSpPr>
        <p:pic>
          <p:nvPicPr>
            <p:cNvPr id="157" name="รูปภาพ 2242">
              <a:extLst>
                <a:ext uri="{FF2B5EF4-FFF2-40B4-BE49-F238E27FC236}">
                  <a16:creationId xmlns:a16="http://schemas.microsoft.com/office/drawing/2014/main" id="{12E1D0FE-8E9E-A8BA-AAE7-504C407A592B}"/>
                </a:ext>
              </a:extLst>
            </p:cNvPr>
            <p:cNvPicPr>
              <a:picLocks noChangeAspect="1"/>
            </p:cNvPicPr>
            <p:nvPr/>
          </p:nvPicPr>
          <p:blipFill>
            <a:blip r:embed="rId20"/>
            <a:stretch>
              <a:fillRect/>
            </a:stretch>
          </p:blipFill>
          <p:spPr>
            <a:xfrm>
              <a:off x="9778663" y="3357563"/>
              <a:ext cx="814364" cy="904849"/>
            </a:xfrm>
            <a:prstGeom prst="rect">
              <a:avLst/>
            </a:prstGeom>
          </p:spPr>
        </p:pic>
        <p:sp>
          <p:nvSpPr>
            <p:cNvPr id="158" name="กล่องข้อความ 8">
              <a:extLst>
                <a:ext uri="{FF2B5EF4-FFF2-40B4-BE49-F238E27FC236}">
                  <a16:creationId xmlns:a16="http://schemas.microsoft.com/office/drawing/2014/main" id="{828E7249-70E9-4519-CA58-B41F68F0E19E}"/>
                </a:ext>
              </a:extLst>
            </p:cNvPr>
            <p:cNvSpPr txBox="1"/>
            <p:nvPr/>
          </p:nvSpPr>
          <p:spPr>
            <a:xfrm>
              <a:off x="9430125" y="4262412"/>
              <a:ext cx="1648414" cy="486963"/>
            </a:xfrm>
            <a:prstGeom prst="rect">
              <a:avLst/>
            </a:prstGeom>
            <a:noFill/>
          </p:spPr>
          <p:txBody>
            <a:bodyPr wrap="square">
              <a:spAutoFit/>
            </a:bodyPr>
            <a:lstStyle/>
            <a:p>
              <a:pPr algn="ctr" defTabSz="914400"/>
              <a:r>
                <a:rPr lang="en-US" sz="500" dirty="0">
                  <a:solidFill>
                    <a:prstClr val="black"/>
                  </a:solidFill>
                  <a:latin typeface="CIDFont+F1"/>
                </a:rPr>
                <a:t>Data utilization Unit</a:t>
              </a:r>
            </a:p>
            <a:p>
              <a:pPr algn="ctr" defTabSz="914400"/>
              <a:r>
                <a:rPr lang="en-US" sz="600" b="1" dirty="0">
                  <a:solidFill>
                    <a:prstClr val="black"/>
                  </a:solidFill>
                  <a:latin typeface="CIDFont+F2"/>
                </a:rPr>
                <a:t>KV-XD02</a:t>
              </a:r>
              <a:endParaRPr lang="en-US" sz="400" b="1" dirty="0">
                <a:solidFill>
                  <a:prstClr val="black"/>
                </a:solidFill>
                <a:latin typeface="Calibri" panose="020F0502020204030204"/>
              </a:endParaRPr>
            </a:p>
          </p:txBody>
        </p:sp>
      </p:grpSp>
      <p:cxnSp>
        <p:nvCxnSpPr>
          <p:cNvPr id="166" name="Connector: Elbow 56">
            <a:extLst>
              <a:ext uri="{FF2B5EF4-FFF2-40B4-BE49-F238E27FC236}">
                <a16:creationId xmlns:a16="http://schemas.microsoft.com/office/drawing/2014/main" id="{C26CA5D1-46A2-F990-0BFB-4D9F5378E3F4}"/>
              </a:ext>
            </a:extLst>
          </p:cNvPr>
          <p:cNvCxnSpPr>
            <a:cxnSpLocks/>
            <a:stCxn id="117" idx="1"/>
            <a:endCxn id="155" idx="2"/>
          </p:cNvCxnSpPr>
          <p:nvPr/>
        </p:nvCxnSpPr>
        <p:spPr>
          <a:xfrm rot="10800000" flipV="1">
            <a:off x="1788327" y="3217106"/>
            <a:ext cx="4719166" cy="436950"/>
          </a:xfrm>
          <a:prstGeom prst="bentConnector4">
            <a:avLst>
              <a:gd name="adj1" fmla="val 40319"/>
              <a:gd name="adj2" fmla="val 182893"/>
            </a:avLst>
          </a:prstGeom>
          <a:noFill/>
          <a:ln w="6350" cap="flat" cmpd="sng" algn="ctr">
            <a:solidFill>
              <a:sysClr val="windowText" lastClr="000000"/>
            </a:solidFill>
            <a:prstDash val="solid"/>
            <a:miter lim="800000"/>
          </a:ln>
          <a:effectLst/>
        </p:spPr>
      </p:cxnSp>
    </p:spTree>
    <p:extLst>
      <p:ext uri="{BB962C8B-B14F-4D97-AF65-F5344CB8AC3E}">
        <p14:creationId xmlns:p14="http://schemas.microsoft.com/office/powerpoint/2010/main" val="2636554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ด้วยการใช้หน้าจอแดชบอร์ด คุณสามารถดูและวิเคราะห์ข้อมูลจากทุกมุมมอง</a:t>
            </a:r>
          </a:p>
          <a:p>
            <a:r>
              <a:rPr kumimoji="1" lang="th-TH" altLang="ja-JP" sz="1200" dirty="0">
                <a:solidFill>
                  <a:schemeClr val="tx1"/>
                </a:solidFill>
              </a:rPr>
              <a:t>ในเวลาเดียวกัน ข้อมูลสามารถส่งออกในรูปแบบ </a:t>
            </a:r>
            <a:r>
              <a:rPr kumimoji="1" lang="en-US" altLang="ja-JP" sz="1100" dirty="0">
                <a:solidFill>
                  <a:schemeClr val="tx1"/>
                </a:solidFill>
              </a:rPr>
              <a:t>CSV</a:t>
            </a:r>
            <a:r>
              <a:rPr kumimoji="1" lang="en-US" altLang="ja-JP" sz="1200" dirty="0">
                <a:solidFill>
                  <a:schemeClr val="tx1"/>
                </a:solidFill>
              </a:rPr>
              <a:t> </a:t>
            </a:r>
            <a:r>
              <a:rPr kumimoji="1" lang="th-TH" altLang="ja-JP" sz="1200" dirty="0">
                <a:solidFill>
                  <a:schemeClr val="tx1"/>
                </a:solidFill>
              </a:rPr>
              <a:t>เพื่อนำไปใช้ในการวิเคราะห์ต่อไปได้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18</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ระบบตรวจสอบโครงสร้างพื้นฐาน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89693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ระบบตรวจสอบโครงสร้างพื้นฐาน</a:t>
            </a:r>
            <a:endParaRPr kumimoji="1" lang="zh-TW" altLang="en-US" sz="1200" dirty="0">
              <a:solidFill>
                <a:schemeClr val="bg1"/>
              </a:solidFill>
            </a:endParaRPr>
          </a:p>
        </p:txBody>
      </p:sp>
      <p:pic>
        <p:nvPicPr>
          <p:cNvPr id="2" name="Picture 3">
            <a:extLst>
              <a:ext uri="{FF2B5EF4-FFF2-40B4-BE49-F238E27FC236}">
                <a16:creationId xmlns:a16="http://schemas.microsoft.com/office/drawing/2014/main" id="{864A7E9D-2EEF-BBAB-7A4F-9397CD7FDB28}"/>
              </a:ext>
            </a:extLst>
          </p:cNvPr>
          <p:cNvPicPr>
            <a:picLocks noChangeAspect="1"/>
          </p:cNvPicPr>
          <p:nvPr/>
        </p:nvPicPr>
        <p:blipFill rotWithShape="1">
          <a:blip r:embed="rId2"/>
          <a:srcRect t="6667" r="24891" b="21101"/>
          <a:stretch/>
        </p:blipFill>
        <p:spPr>
          <a:xfrm>
            <a:off x="284383" y="2585509"/>
            <a:ext cx="6567474" cy="3572266"/>
          </a:xfrm>
          <a:prstGeom prst="rect">
            <a:avLst/>
          </a:prstGeom>
        </p:spPr>
      </p:pic>
      <p:pic>
        <p:nvPicPr>
          <p:cNvPr id="6" name="図 5">
            <a:extLst>
              <a:ext uri="{FF2B5EF4-FFF2-40B4-BE49-F238E27FC236}">
                <a16:creationId xmlns:a16="http://schemas.microsoft.com/office/drawing/2014/main" id="{90FD00D4-741B-2E6E-113E-5FFF9768A9F0}"/>
              </a:ext>
            </a:extLst>
          </p:cNvPr>
          <p:cNvPicPr>
            <a:picLocks noChangeAspect="1"/>
          </p:cNvPicPr>
          <p:nvPr/>
        </p:nvPicPr>
        <p:blipFill>
          <a:blip r:embed="rId3"/>
          <a:stretch>
            <a:fillRect/>
          </a:stretch>
        </p:blipFill>
        <p:spPr>
          <a:xfrm>
            <a:off x="6976324" y="2557844"/>
            <a:ext cx="4767507" cy="3627596"/>
          </a:xfrm>
          <a:prstGeom prst="rect">
            <a:avLst/>
          </a:prstGeom>
        </p:spPr>
      </p:pic>
    </p:spTree>
    <p:extLst>
      <p:ext uri="{BB962C8B-B14F-4D97-AF65-F5344CB8AC3E}">
        <p14:creationId xmlns:p14="http://schemas.microsoft.com/office/powerpoint/2010/main" val="90116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19</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ระบบตรวจสอบโครงสร้างพื้นฐาน</a:t>
            </a:r>
            <a:endParaRPr lang="ja-JP" altLang="en-US" sz="3200" dirty="0">
              <a:solidFill>
                <a:schemeClr val="tx1">
                  <a:lumMod val="75000"/>
                </a:schemeClr>
              </a:solidFill>
            </a:endParaRPr>
          </a:p>
        </p:txBody>
      </p:sp>
      <p:pic>
        <p:nvPicPr>
          <p:cNvPr id="7" name="図 6">
            <a:extLst>
              <a:ext uri="{FF2B5EF4-FFF2-40B4-BE49-F238E27FC236}">
                <a16:creationId xmlns:a16="http://schemas.microsoft.com/office/drawing/2014/main" id="{69632C8B-6B86-CF5F-CF07-6646ACBFBF21}"/>
              </a:ext>
            </a:extLst>
          </p:cNvPr>
          <p:cNvPicPr>
            <a:picLocks noChangeAspect="1"/>
          </p:cNvPicPr>
          <p:nvPr/>
        </p:nvPicPr>
        <p:blipFill rotWithShape="1">
          <a:blip r:embed="rId2">
            <a:extLst>
              <a:ext uri="{28A0092B-C50C-407E-A947-70E740481C1C}">
                <a14:useLocalDpi xmlns:a14="http://schemas.microsoft.com/office/drawing/2010/main" val="0"/>
              </a:ext>
            </a:extLst>
          </a:blip>
          <a:srcRect t="4760"/>
          <a:stretch/>
        </p:blipFill>
        <p:spPr>
          <a:xfrm>
            <a:off x="1696917" y="1967277"/>
            <a:ext cx="8510018" cy="4298057"/>
          </a:xfrm>
          <a:prstGeom prst="rect">
            <a:avLst/>
          </a:prstGeom>
        </p:spPr>
      </p:pic>
      <p:sp>
        <p:nvSpPr>
          <p:cNvPr id="2" name="正方形/長方形 1">
            <a:extLst>
              <a:ext uri="{FF2B5EF4-FFF2-40B4-BE49-F238E27FC236}">
                <a16:creationId xmlns:a16="http://schemas.microsoft.com/office/drawing/2014/main" id="{21183D58-4CEF-5A2D-3C6D-E641F555ECD3}"/>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การปล่อยคาร์บอนสามารถคำนวณได้จากการใช้พลังงาน สามารถคำนวณการปล่อยก๊าซคาร์บอนตามขอบเขตหรือหมวดหมู่</a:t>
            </a:r>
          </a:p>
          <a:p>
            <a:r>
              <a:rPr kumimoji="1" lang="th-TH" altLang="ja-JP" sz="1200" dirty="0">
                <a:solidFill>
                  <a:schemeClr val="tx1"/>
                </a:solidFill>
              </a:rPr>
              <a:t>สามารถแสดงปริมาณการปล่อยก๊าซคาร์บอนในเดือนเดียว การเปลี่ยนแปลงสะสม การเปรียบเทียบกับปีที่แล้ว เป็นต้น</a:t>
            </a:r>
            <a:endParaRPr kumimoji="1" lang="ja-JP" altLang="en-US" sz="1200" dirty="0">
              <a:solidFill>
                <a:schemeClr val="tx1"/>
              </a:solidFill>
            </a:endParaRPr>
          </a:p>
        </p:txBody>
      </p:sp>
      <p:sp>
        <p:nvSpPr>
          <p:cNvPr id="3" name="四角形: 角を丸くする 2">
            <a:extLst>
              <a:ext uri="{FF2B5EF4-FFF2-40B4-BE49-F238E27FC236}">
                <a16:creationId xmlns:a16="http://schemas.microsoft.com/office/drawing/2014/main" id="{F95A1E02-D8B8-9B7B-F4E6-D90B0C1E67E1}"/>
              </a:ext>
            </a:extLst>
          </p:cNvPr>
          <p:cNvSpPr/>
          <p:nvPr/>
        </p:nvSpPr>
        <p:spPr>
          <a:xfrm>
            <a:off x="570165" y="816367"/>
            <a:ext cx="289693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คาร์บอนเป็นกลาง</a:t>
            </a:r>
            <a:endParaRPr kumimoji="1" lang="zh-TW" altLang="en-US" sz="1200" dirty="0">
              <a:solidFill>
                <a:schemeClr val="bg1"/>
              </a:solidFill>
            </a:endParaRPr>
          </a:p>
        </p:txBody>
      </p:sp>
    </p:spTree>
    <p:extLst>
      <p:ext uri="{BB962C8B-B14F-4D97-AF65-F5344CB8AC3E}">
        <p14:creationId xmlns:p14="http://schemas.microsoft.com/office/powerpoint/2010/main" val="9514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th-TH" altLang="ja-JP" sz="3200" i="1" dirty="0">
                <a:solidFill>
                  <a:schemeClr val="tx1">
                    <a:lumMod val="75000"/>
                  </a:schemeClr>
                </a:solidFill>
              </a:rPr>
              <a:t>ขอแนะนำระบบติดตามการทำงาน</a:t>
            </a:r>
            <a:endParaRPr lang="en-US" altLang="ja-JP" sz="3200" i="1" dirty="0">
              <a:solidFill>
                <a:schemeClr val="tx1">
                  <a:lumMod val="75000"/>
                </a:schemeClr>
              </a:solidFill>
            </a:endParaRP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7757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การปล่อยคาร์บอนสามารถคำนวณได้จากการใช้พลังงาน สามารถคำนวณการปล่อยก๊าซคาร์บอนตามขอบเขตหรือหมวดหมู่</a:t>
            </a:r>
          </a:p>
          <a:p>
            <a:r>
              <a:rPr kumimoji="1" lang="th-TH" altLang="ja-JP" sz="1200" dirty="0">
                <a:solidFill>
                  <a:schemeClr val="tx1"/>
                </a:solidFill>
              </a:rPr>
              <a:t>นอกจากนี้ หากบริษัทของลูกค้ากำลังผลิตไฟฟ้า ฯลฯ ก็เป็นไปได้ที่จะแสดงผลบวกหรือลบโดยรวมตามจำนวนที่ลดลง</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20</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ระบบตรวจสอบโครงสร้างพื้นฐาน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89693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คาร์บอนเป็นกลาง</a:t>
            </a:r>
            <a:endParaRPr kumimoji="1" lang="zh-TW" altLang="en-US" sz="1200" dirty="0">
              <a:solidFill>
                <a:schemeClr val="bg1"/>
              </a:solidFill>
            </a:endParaRPr>
          </a:p>
        </p:txBody>
      </p:sp>
      <p:pic>
        <p:nvPicPr>
          <p:cNvPr id="11" name="図 10">
            <a:extLst>
              <a:ext uri="{FF2B5EF4-FFF2-40B4-BE49-F238E27FC236}">
                <a16:creationId xmlns:a16="http://schemas.microsoft.com/office/drawing/2014/main" id="{5DF9AEBC-2F8B-0EB4-8451-B150F660A396}"/>
              </a:ext>
            </a:extLst>
          </p:cNvPr>
          <p:cNvPicPr>
            <a:picLocks noChangeAspect="1"/>
          </p:cNvPicPr>
          <p:nvPr/>
        </p:nvPicPr>
        <p:blipFill rotWithShape="1">
          <a:blip r:embed="rId2">
            <a:extLst>
              <a:ext uri="{28A0092B-C50C-407E-A947-70E740481C1C}">
                <a14:useLocalDpi xmlns:a14="http://schemas.microsoft.com/office/drawing/2010/main" val="0"/>
              </a:ext>
            </a:extLst>
          </a:blip>
          <a:srcRect t="4760"/>
          <a:stretch/>
        </p:blipFill>
        <p:spPr>
          <a:xfrm>
            <a:off x="1718734" y="1966657"/>
            <a:ext cx="8529510" cy="4290209"/>
          </a:xfrm>
          <a:prstGeom prst="rect">
            <a:avLst/>
          </a:prstGeom>
        </p:spPr>
      </p:pic>
    </p:spTree>
    <p:extLst>
      <p:ext uri="{BB962C8B-B14F-4D97-AF65-F5344CB8AC3E}">
        <p14:creationId xmlns:p14="http://schemas.microsoft.com/office/powerpoint/2010/main" val="417082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21</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th-TH" altLang="ja-JP" sz="3200" i="1" dirty="0">
                <a:solidFill>
                  <a:schemeClr val="tx1">
                    <a:lumMod val="75000"/>
                  </a:schemeClr>
                </a:solidFill>
              </a:rPr>
              <a:t>กรณีศึกษาผลเบื้องต้นและสรุป</a:t>
            </a:r>
            <a:endParaRPr lang="en-US" altLang="ja-JP" sz="3200" i="1" dirty="0">
              <a:solidFill>
                <a:schemeClr val="tx1">
                  <a:lumMod val="75000"/>
                </a:schemeClr>
              </a:solidFill>
            </a:endParaRP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7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22</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การแนะนำกรณีศึกษา ตอนที่ </a:t>
            </a:r>
            <a:r>
              <a:rPr lang="th-TH" altLang="ja-JP" sz="2800" dirty="0">
                <a:solidFill>
                  <a:schemeClr val="tx1">
                    <a:lumMod val="75000"/>
                  </a:schemeClr>
                </a:solidFill>
              </a:rPr>
              <a:t>1</a:t>
            </a:r>
            <a:endParaRPr lang="ja-JP" altLang="en-US" sz="3200" dirty="0">
              <a:solidFill>
                <a:schemeClr val="tx1">
                  <a:lumMod val="75000"/>
                </a:schemeClr>
              </a:solidFill>
            </a:endParaRPr>
          </a:p>
        </p:txBody>
      </p:sp>
      <p:sp>
        <p:nvSpPr>
          <p:cNvPr id="28" name="正方形/長方形 27">
            <a:extLst>
              <a:ext uri="{FF2B5EF4-FFF2-40B4-BE49-F238E27FC236}">
                <a16:creationId xmlns:a16="http://schemas.microsoft.com/office/drawing/2014/main" id="{A1042871-4022-4E6F-B2AF-C42863C50459}"/>
              </a:ext>
            </a:extLst>
          </p:cNvPr>
          <p:cNvSpPr/>
          <p:nvPr/>
        </p:nvSpPr>
        <p:spPr>
          <a:xfrm>
            <a:off x="293568" y="837842"/>
            <a:ext cx="11898432" cy="742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600" b="1" dirty="0">
                <a:solidFill>
                  <a:schemeClr val="tx1"/>
                </a:solidFill>
              </a:rPr>
              <a:t>ธุรกิจอะนาล็อกที่มีศูนย์กลางอยู่ที่ "แบบฟอร์มกระดาษ" ได้รับการต่ออายุด้วยระบบการจัดการการปฏิบัติงาน</a:t>
            </a:r>
            <a:endParaRPr kumimoji="1" lang="en-US" altLang="ja-JP" sz="1600" b="1" dirty="0">
              <a:solidFill>
                <a:schemeClr val="tx1"/>
              </a:solidFill>
            </a:endParaRPr>
          </a:p>
        </p:txBody>
      </p:sp>
      <p:sp>
        <p:nvSpPr>
          <p:cNvPr id="100" name="正方形/長方形 99">
            <a:extLst>
              <a:ext uri="{FF2B5EF4-FFF2-40B4-BE49-F238E27FC236}">
                <a16:creationId xmlns:a16="http://schemas.microsoft.com/office/drawing/2014/main" id="{A9A29D91-BA52-426E-9D12-11CFF9314B8A}"/>
              </a:ext>
            </a:extLst>
          </p:cNvPr>
          <p:cNvSpPr/>
          <p:nvPr/>
        </p:nvSpPr>
        <p:spPr>
          <a:xfrm>
            <a:off x="293567" y="1486187"/>
            <a:ext cx="7106874" cy="117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600" dirty="0">
                <a:solidFill>
                  <a:schemeClr val="tx1"/>
                </a:solidFill>
              </a:rPr>
              <a:t>เนื่องจากได้รับการจัดการโดยใช้กระดาษเป็นหลัก จึงมีงานอะนาล็อกจำนวนมาก และใช้เวลานานหลายชั่วโมง ด้วยการรวบรวมข้อมูลการปฏิบัติงานโดยอัตโนมัติและแปลงแบบฟอร์มเป็นข้อมูล เราจึงสามารถลดชั่วโมงการทำงานลงได้อย่างมาก</a:t>
            </a:r>
            <a:endParaRPr kumimoji="1" lang="en-US" altLang="ja-JP" sz="1600" dirty="0">
              <a:solidFill>
                <a:schemeClr val="tx1"/>
              </a:solidFill>
            </a:endParaRPr>
          </a:p>
        </p:txBody>
      </p:sp>
      <p:sp>
        <p:nvSpPr>
          <p:cNvPr id="10" name="涙形 9">
            <a:extLst>
              <a:ext uri="{FF2B5EF4-FFF2-40B4-BE49-F238E27FC236}">
                <a16:creationId xmlns:a16="http://schemas.microsoft.com/office/drawing/2014/main" id="{2F32CAA0-C28E-4E54-B4DA-3062D1977AF4}"/>
              </a:ext>
            </a:extLst>
          </p:cNvPr>
          <p:cNvSpPr/>
          <p:nvPr/>
        </p:nvSpPr>
        <p:spPr>
          <a:xfrm flipH="1" flipV="1">
            <a:off x="706361" y="2722323"/>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102" name="四角形: 角を丸くする 101">
            <a:extLst>
              <a:ext uri="{FF2B5EF4-FFF2-40B4-BE49-F238E27FC236}">
                <a16:creationId xmlns:a16="http://schemas.microsoft.com/office/drawing/2014/main" id="{8B25BEB4-867B-4FBF-A2EA-6A28ED0E5A5C}"/>
              </a:ext>
            </a:extLst>
          </p:cNvPr>
          <p:cNvSpPr/>
          <p:nvPr/>
        </p:nvSpPr>
        <p:spPr>
          <a:xfrm>
            <a:off x="706360" y="299655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งาน</a:t>
            </a:r>
            <a:endParaRPr kumimoji="1" lang="ja-JP" altLang="en-US" sz="1400" dirty="0">
              <a:solidFill>
                <a:schemeClr val="bg1"/>
              </a:solidFill>
            </a:endParaRPr>
          </a:p>
        </p:txBody>
      </p:sp>
      <p:sp>
        <p:nvSpPr>
          <p:cNvPr id="104" name="涙形 103">
            <a:extLst>
              <a:ext uri="{FF2B5EF4-FFF2-40B4-BE49-F238E27FC236}">
                <a16:creationId xmlns:a16="http://schemas.microsoft.com/office/drawing/2014/main" id="{0AF56266-24F2-44E2-99E0-883C3CDDF177}"/>
              </a:ext>
            </a:extLst>
          </p:cNvPr>
          <p:cNvSpPr/>
          <p:nvPr/>
        </p:nvSpPr>
        <p:spPr>
          <a:xfrm flipH="1" flipV="1">
            <a:off x="706360" y="3903148"/>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105" name="四角形: 角を丸くする 104">
            <a:extLst>
              <a:ext uri="{FF2B5EF4-FFF2-40B4-BE49-F238E27FC236}">
                <a16:creationId xmlns:a16="http://schemas.microsoft.com/office/drawing/2014/main" id="{D6E58A78-A758-4411-813B-47A93697A869}"/>
              </a:ext>
            </a:extLst>
          </p:cNvPr>
          <p:cNvSpPr/>
          <p:nvPr/>
        </p:nvSpPr>
        <p:spPr>
          <a:xfrm>
            <a:off x="706359" y="4177377"/>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วิธีแก้ไข</a:t>
            </a:r>
            <a:endParaRPr kumimoji="1" lang="ja-JP" altLang="en-US" sz="1400" dirty="0">
              <a:solidFill>
                <a:schemeClr val="bg1"/>
              </a:solidFill>
            </a:endParaRPr>
          </a:p>
        </p:txBody>
      </p:sp>
      <p:sp>
        <p:nvSpPr>
          <p:cNvPr id="106" name="涙形 105">
            <a:extLst>
              <a:ext uri="{FF2B5EF4-FFF2-40B4-BE49-F238E27FC236}">
                <a16:creationId xmlns:a16="http://schemas.microsoft.com/office/drawing/2014/main" id="{22C8577C-8B22-47E7-8D9F-6C73A7900560}"/>
              </a:ext>
            </a:extLst>
          </p:cNvPr>
          <p:cNvSpPr/>
          <p:nvPr/>
        </p:nvSpPr>
        <p:spPr>
          <a:xfrm flipH="1" flipV="1">
            <a:off x="708598" y="5083973"/>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107" name="四角形: 角を丸くする 106">
            <a:extLst>
              <a:ext uri="{FF2B5EF4-FFF2-40B4-BE49-F238E27FC236}">
                <a16:creationId xmlns:a16="http://schemas.microsoft.com/office/drawing/2014/main" id="{5AEACFF9-0F89-4CD8-A6FB-7FD622DB821A}"/>
              </a:ext>
            </a:extLst>
          </p:cNvPr>
          <p:cNvSpPr/>
          <p:nvPr/>
        </p:nvSpPr>
        <p:spPr>
          <a:xfrm>
            <a:off x="708597" y="535820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ผลลัพธ์</a:t>
            </a:r>
            <a:endParaRPr kumimoji="1" lang="ja-JP" altLang="en-US" sz="1400" dirty="0">
              <a:solidFill>
                <a:schemeClr val="bg1"/>
              </a:solidFill>
            </a:endParaRPr>
          </a:p>
        </p:txBody>
      </p:sp>
      <p:sp>
        <p:nvSpPr>
          <p:cNvPr id="108" name="正方形/長方形 107">
            <a:extLst>
              <a:ext uri="{FF2B5EF4-FFF2-40B4-BE49-F238E27FC236}">
                <a16:creationId xmlns:a16="http://schemas.microsoft.com/office/drawing/2014/main" id="{C07745E3-5FA6-4684-B75A-85761503B291}"/>
              </a:ext>
            </a:extLst>
          </p:cNvPr>
          <p:cNvSpPr/>
          <p:nvPr/>
        </p:nvSpPr>
        <p:spPr>
          <a:xfrm>
            <a:off x="1647951" y="2730198"/>
            <a:ext cx="7317817"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เวลาทำงานจะแตกต่างกันไปขึ้นอยู่กับวุฒิภาวะของพนักงาน ซึ่งส่งผลต่อการคำนวณวันที่ส่งมอบ</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กระดาษสูญหาย มีการทำงานซ้ำ และต้องใช้เวลาทำงานหลายชั่วโมงในการจัดการกับมัน</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สถานการณ์กลายเป็นกล่องดำเนื่องจากการจัดการกระดาษ และไม่สามารถเข้าใจความคืบหน้าได้</a:t>
            </a:r>
            <a:endParaRPr kumimoji="1" lang="en-US" altLang="ja-JP" sz="1100" dirty="0">
              <a:solidFill>
                <a:schemeClr val="tx1"/>
              </a:solidFill>
            </a:endParaRPr>
          </a:p>
        </p:txBody>
      </p:sp>
      <p:sp>
        <p:nvSpPr>
          <p:cNvPr id="109" name="正方形/長方形 108">
            <a:extLst>
              <a:ext uri="{FF2B5EF4-FFF2-40B4-BE49-F238E27FC236}">
                <a16:creationId xmlns:a16="http://schemas.microsoft.com/office/drawing/2014/main" id="{C97E3805-C33D-4BAB-9A1E-02BC152A5C9F}"/>
              </a:ext>
            </a:extLst>
          </p:cNvPr>
          <p:cNvSpPr/>
          <p:nvPr/>
        </p:nvSpPr>
        <p:spPr>
          <a:xfrm>
            <a:off x="1647951" y="3964401"/>
            <a:ext cx="6695131"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ขณะนี้งานทางธุรกิจทั้งหมดที่เกี่ยวข้องกับสถานการณ์ไซต์งานสามารถรับรู้ได้ภายในระบบแล้ว</a:t>
            </a:r>
            <a:endParaRPr kumimoji="1" lang="en-US" altLang="ja-JP" sz="1100" dirty="0">
              <a:solidFill>
                <a:schemeClr val="tx1"/>
              </a:solidFill>
            </a:endParaRPr>
          </a:p>
          <a:p>
            <a:pPr marL="171450" indent="-171450">
              <a:buFontTx/>
              <a:buChar char="-"/>
            </a:pPr>
            <a:r>
              <a:rPr kumimoji="1" lang="th-TH" altLang="ja-JP" sz="1200" dirty="0">
                <a:solidFill>
                  <a:schemeClr val="tx1"/>
                </a:solidFill>
              </a:rPr>
              <a:t>แบบฟอร์มที่ใช้ในธุรกิจทั้งหมดได้ถูกแปลงเป็นข้อมูลเพื่อให้สามารถแปลงเป็น </a:t>
            </a:r>
            <a:r>
              <a:rPr kumimoji="1" lang="en-US" altLang="ja-JP" sz="1100" dirty="0">
                <a:solidFill>
                  <a:schemeClr val="tx1"/>
                </a:solidFill>
              </a:rPr>
              <a:t>PDF</a:t>
            </a:r>
            <a:r>
              <a:rPr kumimoji="1" lang="en-US" altLang="ja-JP" sz="1200" dirty="0">
                <a:solidFill>
                  <a:schemeClr val="tx1"/>
                </a:solidFill>
              </a:rPr>
              <a:t> </a:t>
            </a:r>
            <a:r>
              <a:rPr kumimoji="1" lang="th-TH" altLang="ja-JP" sz="1200" dirty="0">
                <a:solidFill>
                  <a:schemeClr val="tx1"/>
                </a:solidFill>
              </a:rPr>
              <a:t>จากระบบได้</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รวบรวม </a:t>
            </a:r>
            <a:r>
              <a:rPr kumimoji="1" lang="en-US" altLang="ja-JP" sz="1100" dirty="0">
                <a:solidFill>
                  <a:schemeClr val="tx1"/>
                </a:solidFill>
              </a:rPr>
              <a:t>OK, NG,</a:t>
            </a:r>
            <a:r>
              <a:rPr kumimoji="1" lang="en-US" altLang="ja-JP" sz="1200" dirty="0">
                <a:solidFill>
                  <a:schemeClr val="tx1"/>
                </a:solidFill>
              </a:rPr>
              <a:t> </a:t>
            </a:r>
            <a:r>
              <a:rPr kumimoji="1" lang="th-TH" altLang="ja-JP" sz="1200" dirty="0">
                <a:solidFill>
                  <a:schemeClr val="tx1"/>
                </a:solidFill>
              </a:rPr>
              <a:t>เวลาการทำงานหรือหยุดจากอุปกรณ์ และอินพุต </a:t>
            </a:r>
            <a:r>
              <a:rPr kumimoji="1" lang="en-US" altLang="ja-JP" sz="1100" dirty="0">
                <a:solidFill>
                  <a:schemeClr val="tx1"/>
                </a:solidFill>
              </a:rPr>
              <a:t>NG</a:t>
            </a:r>
            <a:r>
              <a:rPr kumimoji="1" lang="th-TH" altLang="ja-JP" sz="1200" dirty="0">
                <a:solidFill>
                  <a:schemeClr val="tx1"/>
                </a:solidFill>
              </a:rPr>
              <a:t> ปัจจัยการหยุดจากแท็บเล็ต ความคืบหน้าได้รับการจัดการโดยการเปลี่ยนสถานะ</a:t>
            </a:r>
            <a:endParaRPr kumimoji="1" lang="en-US" altLang="ja-JP" sz="1200" dirty="0">
              <a:solidFill>
                <a:schemeClr val="tx1"/>
              </a:solidFill>
            </a:endParaRPr>
          </a:p>
        </p:txBody>
      </p:sp>
      <p:sp>
        <p:nvSpPr>
          <p:cNvPr id="110" name="正方形/長方形 109">
            <a:extLst>
              <a:ext uri="{FF2B5EF4-FFF2-40B4-BE49-F238E27FC236}">
                <a16:creationId xmlns:a16="http://schemas.microsoft.com/office/drawing/2014/main" id="{2D5520D5-F6B5-455A-90F0-EC9EADBBB2BD}"/>
              </a:ext>
            </a:extLst>
          </p:cNvPr>
          <p:cNvSpPr/>
          <p:nvPr/>
        </p:nvSpPr>
        <p:spPr>
          <a:xfrm>
            <a:off x="1647951" y="5121979"/>
            <a:ext cx="10272805"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เมื่อใช้ระบบนี้ เราสามารถจับเวลาทำงานของพนักงานแต่ละคน วิเคราะห์และตรวจทานงาน และปรับปรุงความสามารถในการทำงาน</a:t>
            </a:r>
            <a:endParaRPr kumimoji="1" lang="en-US" altLang="ja-JP" sz="1100" dirty="0">
              <a:solidFill>
                <a:schemeClr val="tx1"/>
              </a:solidFill>
            </a:endParaRPr>
          </a:p>
          <a:p>
            <a:pPr marL="171450" indent="-171450">
              <a:buFontTx/>
              <a:buChar char="-"/>
            </a:pPr>
            <a:r>
              <a:rPr kumimoji="1" lang="th-TH" altLang="ja-JP" sz="1200" dirty="0">
                <a:solidFill>
                  <a:schemeClr val="tx1"/>
                </a:solidFill>
              </a:rPr>
              <a:t>เนื่องจากปริมาณอินพุต ปริมาณการผลิต และปริมาณ </a:t>
            </a:r>
            <a:r>
              <a:rPr kumimoji="1" lang="en-US" altLang="ja-JP" sz="1100" dirty="0">
                <a:solidFill>
                  <a:schemeClr val="tx1"/>
                </a:solidFill>
              </a:rPr>
              <a:t>NG</a:t>
            </a:r>
            <a:r>
              <a:rPr kumimoji="1" lang="en-US" altLang="ja-JP" sz="1200" dirty="0">
                <a:solidFill>
                  <a:schemeClr val="tx1"/>
                </a:solidFill>
              </a:rPr>
              <a:t> </a:t>
            </a:r>
            <a:r>
              <a:rPr kumimoji="1" lang="th-TH" altLang="ja-JP" sz="1200" dirty="0">
                <a:solidFill>
                  <a:schemeClr val="tx1"/>
                </a:solidFill>
              </a:rPr>
              <a:t>ของวัสดุสามารถแปลงเป็นข้อมูลได้ ความสิ้นเปลืองของวัสดุจึงลดลง</a:t>
            </a:r>
            <a:endParaRPr kumimoji="1" lang="en-US" altLang="ja-JP" sz="1100" dirty="0">
              <a:solidFill>
                <a:schemeClr val="tx1"/>
              </a:solidFill>
            </a:endParaRPr>
          </a:p>
          <a:p>
            <a:pPr marL="171450" indent="-171450">
              <a:buFontTx/>
              <a:buChar char="-"/>
            </a:pPr>
            <a:r>
              <a:rPr kumimoji="1" lang="th-TH" altLang="ja-JP" sz="1200" dirty="0">
                <a:solidFill>
                  <a:schemeClr val="tx1"/>
                </a:solidFill>
              </a:rPr>
              <a:t>เนื่องจากสามารถตรวจสอบสถานะได้แบบเรียลไทม์ จึงสามารถเห็นภาพสถานะการทำงานได้</a:t>
            </a:r>
            <a:endParaRPr kumimoji="1" lang="en-US" altLang="ja-JP" sz="1100" dirty="0">
              <a:solidFill>
                <a:schemeClr val="tx1"/>
              </a:solidFill>
            </a:endParaRPr>
          </a:p>
        </p:txBody>
      </p:sp>
      <p:graphicFrame>
        <p:nvGraphicFramePr>
          <p:cNvPr id="11" name="表 11">
            <a:extLst>
              <a:ext uri="{FF2B5EF4-FFF2-40B4-BE49-F238E27FC236}">
                <a16:creationId xmlns:a16="http://schemas.microsoft.com/office/drawing/2014/main" id="{011CCDE0-8E36-4709-9B2A-8CEEE6AE1691}"/>
              </a:ext>
            </a:extLst>
          </p:cNvPr>
          <p:cNvGraphicFramePr>
            <a:graphicFrameLocks noGrp="1"/>
          </p:cNvGraphicFramePr>
          <p:nvPr>
            <p:extLst>
              <p:ext uri="{D42A27DB-BD31-4B8C-83A1-F6EECF244321}">
                <p14:modId xmlns:p14="http://schemas.microsoft.com/office/powerpoint/2010/main" val="2823611825"/>
              </p:ext>
            </p:extLst>
          </p:nvPr>
        </p:nvGraphicFramePr>
        <p:xfrm>
          <a:off x="8388526" y="3324495"/>
          <a:ext cx="3368330" cy="1630680"/>
        </p:xfrm>
        <a:graphic>
          <a:graphicData uri="http://schemas.openxmlformats.org/drawingml/2006/table">
            <a:tbl>
              <a:tblPr firstRow="1" bandRow="1">
                <a:tableStyleId>{5C22544A-7EE6-4342-B048-85BDC9FD1C3A}</a:tableStyleId>
              </a:tblPr>
              <a:tblGrid>
                <a:gridCol w="1684165">
                  <a:extLst>
                    <a:ext uri="{9D8B030D-6E8A-4147-A177-3AD203B41FA5}">
                      <a16:colId xmlns:a16="http://schemas.microsoft.com/office/drawing/2014/main" val="2269742313"/>
                    </a:ext>
                  </a:extLst>
                </a:gridCol>
                <a:gridCol w="1684165">
                  <a:extLst>
                    <a:ext uri="{9D8B030D-6E8A-4147-A177-3AD203B41FA5}">
                      <a16:colId xmlns:a16="http://schemas.microsoft.com/office/drawing/2014/main" val="3532171941"/>
                    </a:ext>
                  </a:extLst>
                </a:gridCol>
              </a:tblGrid>
              <a:tr h="370840">
                <a:tc>
                  <a:txBody>
                    <a:bodyPr/>
                    <a:lstStyle/>
                    <a:p>
                      <a:r>
                        <a:rPr kumimoji="1" lang="th-TH" altLang="ja-JP" sz="1400" b="0" dirty="0">
                          <a:solidFill>
                            <a:schemeClr val="tx1"/>
                          </a:solidFill>
                        </a:rPr>
                        <a:t>ประเทศ</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th-TH" altLang="ja-JP" sz="1400" b="0" dirty="0">
                          <a:solidFill>
                            <a:schemeClr val="tx1"/>
                          </a:solidFill>
                        </a:rPr>
                        <a:t>ประเทศไทย</a:t>
                      </a:r>
                      <a:endParaRPr kumimoji="1" lang="ja-JP" altLang="en-US" sz="12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444051"/>
                  </a:ext>
                </a:extLst>
              </a:tr>
              <a:tr h="370840">
                <a:tc>
                  <a:txBody>
                    <a:bodyPr/>
                    <a:lstStyle/>
                    <a:p>
                      <a:r>
                        <a:rPr kumimoji="1" lang="th-TH" altLang="ja-JP" sz="1400" b="0" dirty="0">
                          <a:solidFill>
                            <a:schemeClr val="tx1"/>
                          </a:solidFill>
                        </a:rPr>
                        <a:t>ขนาดพนักงาน</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en-US" altLang="ja-JP" sz="1200" b="0" dirty="0">
                          <a:solidFill>
                            <a:schemeClr val="tx1"/>
                          </a:solidFill>
                        </a:rPr>
                        <a:t>51-500</a:t>
                      </a:r>
                      <a:r>
                        <a:rPr kumimoji="1" lang="th-TH" altLang="ja-JP" sz="1200" b="0" dirty="0">
                          <a:solidFill>
                            <a:schemeClr val="tx1"/>
                          </a:solidFill>
                        </a:rPr>
                        <a:t> </a:t>
                      </a:r>
                      <a:r>
                        <a:rPr kumimoji="1" lang="th-TH" altLang="ja-JP" sz="1400" b="0" dirty="0">
                          <a:solidFill>
                            <a:schemeClr val="tx1"/>
                          </a:solidFill>
                        </a:rPr>
                        <a:t>คน</a:t>
                      </a:r>
                      <a:endParaRPr kumimoji="1" lang="ja-JP" altLang="en-US" sz="12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2351939"/>
                  </a:ext>
                </a:extLst>
              </a:tr>
              <a:tr h="370840">
                <a:tc>
                  <a:txBody>
                    <a:bodyPr/>
                    <a:lstStyle/>
                    <a:p>
                      <a:r>
                        <a:rPr kumimoji="1" lang="th-TH" altLang="ja-JP" sz="1400" b="0" dirty="0">
                          <a:solidFill>
                            <a:schemeClr val="tx1"/>
                          </a:solidFill>
                        </a:rPr>
                        <a:t>อุตสาหกรรม</a:t>
                      </a:r>
                      <a:endParaRPr kumimoji="1" lang="ja-JP" altLang="en-US" sz="12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th-TH" altLang="ja-JP" sz="1400" b="0" dirty="0">
                          <a:solidFill>
                            <a:schemeClr val="tx1"/>
                          </a:solidFill>
                        </a:rPr>
                        <a:t>บริษัทแม่พิมพ์</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707907"/>
                  </a:ext>
                </a:extLst>
              </a:tr>
              <a:tr h="370840">
                <a:tc>
                  <a:txBody>
                    <a:bodyPr/>
                    <a:lstStyle/>
                    <a:p>
                      <a:r>
                        <a:rPr kumimoji="1" lang="th-TH" altLang="ja-JP" sz="1400" b="0" dirty="0">
                          <a:solidFill>
                            <a:schemeClr val="tx1"/>
                          </a:solidFill>
                        </a:rPr>
                        <a:t>วัตถุประสงค์/ผลลัพธ์</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th-TH" altLang="ja-JP" sz="1400" b="0" dirty="0">
                          <a:solidFill>
                            <a:schemeClr val="tx1"/>
                          </a:solidFill>
                        </a:rPr>
                        <a:t>การแสดงภาพการทำงาน</a:t>
                      </a:r>
                    </a:p>
                    <a:p>
                      <a:r>
                        <a:rPr kumimoji="1" lang="th-TH" altLang="ja-JP" sz="1400" b="0" dirty="0">
                          <a:solidFill>
                            <a:schemeClr val="tx1"/>
                          </a:solidFill>
                        </a:rPr>
                        <a:t>การลดชั่วโมงการทำงาน</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96499"/>
                  </a:ext>
                </a:extLst>
              </a:tr>
            </a:tbl>
          </a:graphicData>
        </a:graphic>
      </p:graphicFrame>
      <p:pic>
        <p:nvPicPr>
          <p:cNvPr id="19" name="図 18">
            <a:extLst>
              <a:ext uri="{FF2B5EF4-FFF2-40B4-BE49-F238E27FC236}">
                <a16:creationId xmlns:a16="http://schemas.microsoft.com/office/drawing/2014/main" id="{4C44F29C-D41C-3063-7B02-AC6CE792FBB2}"/>
              </a:ext>
            </a:extLst>
          </p:cNvPr>
          <p:cNvPicPr>
            <a:picLocks noChangeAspect="1"/>
          </p:cNvPicPr>
          <p:nvPr/>
        </p:nvPicPr>
        <p:blipFill>
          <a:blip r:embed="rId2"/>
          <a:stretch>
            <a:fillRect/>
          </a:stretch>
        </p:blipFill>
        <p:spPr>
          <a:xfrm>
            <a:off x="8612786" y="1546229"/>
            <a:ext cx="2749869" cy="1672005"/>
          </a:xfrm>
          <a:prstGeom prst="rect">
            <a:avLst/>
          </a:prstGeom>
        </p:spPr>
      </p:pic>
      <p:pic>
        <p:nvPicPr>
          <p:cNvPr id="20" name="図 19">
            <a:extLst>
              <a:ext uri="{FF2B5EF4-FFF2-40B4-BE49-F238E27FC236}">
                <a16:creationId xmlns:a16="http://schemas.microsoft.com/office/drawing/2014/main" id="{D15C047C-9857-7383-3E0F-18A8950D24B5}"/>
              </a:ext>
            </a:extLst>
          </p:cNvPr>
          <p:cNvPicPr>
            <a:picLocks noChangeAspect="1"/>
          </p:cNvPicPr>
          <p:nvPr/>
        </p:nvPicPr>
        <p:blipFill>
          <a:blip r:embed="rId3"/>
          <a:stretch>
            <a:fillRect/>
          </a:stretch>
        </p:blipFill>
        <p:spPr>
          <a:xfrm>
            <a:off x="10918084" y="1219391"/>
            <a:ext cx="186404" cy="575125"/>
          </a:xfrm>
          <a:prstGeom prst="rect">
            <a:avLst/>
          </a:prstGeom>
        </p:spPr>
      </p:pic>
    </p:spTree>
    <p:extLst>
      <p:ext uri="{BB962C8B-B14F-4D97-AF65-F5344CB8AC3E}">
        <p14:creationId xmlns:p14="http://schemas.microsoft.com/office/powerpoint/2010/main" val="406537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23</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การแนะนำกรณีศึกษา ตอนที่ </a:t>
            </a:r>
            <a:r>
              <a:rPr lang="en-US" altLang="ja-JP" sz="2800" dirty="0">
                <a:solidFill>
                  <a:schemeClr val="tx1">
                    <a:lumMod val="75000"/>
                  </a:schemeClr>
                </a:solidFill>
              </a:rPr>
              <a:t>2</a:t>
            </a:r>
            <a:endParaRPr lang="ja-JP" altLang="en-US" sz="3200" dirty="0">
              <a:solidFill>
                <a:schemeClr val="tx1">
                  <a:lumMod val="75000"/>
                </a:schemeClr>
              </a:solidFill>
            </a:endParaRPr>
          </a:p>
        </p:txBody>
      </p:sp>
      <p:sp>
        <p:nvSpPr>
          <p:cNvPr id="28" name="正方形/長方形 27">
            <a:extLst>
              <a:ext uri="{FF2B5EF4-FFF2-40B4-BE49-F238E27FC236}">
                <a16:creationId xmlns:a16="http://schemas.microsoft.com/office/drawing/2014/main" id="{A1042871-4022-4E6F-B2AF-C42863C50459}"/>
              </a:ext>
            </a:extLst>
          </p:cNvPr>
          <p:cNvSpPr/>
          <p:nvPr/>
        </p:nvSpPr>
        <p:spPr>
          <a:xfrm>
            <a:off x="293568" y="837842"/>
            <a:ext cx="11898432" cy="742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600" b="1" dirty="0">
                <a:solidFill>
                  <a:schemeClr val="tx1"/>
                </a:solidFill>
              </a:rPr>
              <a:t>เสริมสร้างการจัดการความเสี่ยงของผลิตภัณฑ์และปรับปรุงความน่าเชื่อถือผ่านการจัดการการตรวจสอบย้อนกลับ</a:t>
            </a:r>
            <a:endParaRPr kumimoji="1" lang="en-US" altLang="ja-JP" sz="1600" b="1" dirty="0">
              <a:solidFill>
                <a:schemeClr val="tx1"/>
              </a:solidFill>
            </a:endParaRPr>
          </a:p>
        </p:txBody>
      </p:sp>
      <p:sp>
        <p:nvSpPr>
          <p:cNvPr id="100" name="正方形/長方形 99">
            <a:extLst>
              <a:ext uri="{FF2B5EF4-FFF2-40B4-BE49-F238E27FC236}">
                <a16:creationId xmlns:a16="http://schemas.microsoft.com/office/drawing/2014/main" id="{A9A29D91-BA52-426E-9D12-11CFF9314B8A}"/>
              </a:ext>
            </a:extLst>
          </p:cNvPr>
          <p:cNvSpPr/>
          <p:nvPr/>
        </p:nvSpPr>
        <p:spPr>
          <a:xfrm>
            <a:off x="293567" y="1486187"/>
            <a:ext cx="7994756" cy="117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ได้รับคำสั่งให้ตระหนักถึงการติดตามไปข้างหน้าและย้อนกลับโดยเทียบกับพื้นหลังของการปรับปรุงคุณภาพตามความตั้งใจของสำนักงานใหญ่ในญี่ปุ่น</a:t>
            </a:r>
          </a:p>
          <a:p>
            <a:r>
              <a:rPr kumimoji="1" lang="th-TH" altLang="ja-JP" sz="1200" dirty="0">
                <a:solidFill>
                  <a:schemeClr val="tx1"/>
                </a:solidFill>
              </a:rPr>
              <a:t>ติดตามไปข้างหน้า: ระบุเส้นทางที่ผลิตภัณฑ์ที่จัดส่งออกสู่ตลาดและทำให้สามารถกู้คืนได้</a:t>
            </a:r>
          </a:p>
          <a:p>
            <a:r>
              <a:rPr kumimoji="1" lang="th-TH" altLang="ja-JP" sz="1200" dirty="0">
                <a:solidFill>
                  <a:schemeClr val="tx1"/>
                </a:solidFill>
              </a:rPr>
              <a:t>ตรวจสอบย้อนกลับ</a:t>
            </a:r>
            <a:r>
              <a:rPr kumimoji="1" lang="en-US" altLang="ja-JP" sz="1200" dirty="0">
                <a:solidFill>
                  <a:schemeClr val="tx1"/>
                </a:solidFill>
              </a:rPr>
              <a:t>: </a:t>
            </a:r>
            <a:r>
              <a:rPr kumimoji="1" lang="th-TH" altLang="ja-JP" sz="1200" dirty="0">
                <a:solidFill>
                  <a:schemeClr val="tx1"/>
                </a:solidFill>
              </a:rPr>
              <a:t>ตรวจสอบย้อนหลังกระบวนการผลิตและเครื่องจักรของผลิตภัณฑ์ที่พบข้อบกพร่อง หากทราบล็อตและกระบวนการก็สามารถระบุสาเหตุและปรับปรุงได้</a:t>
            </a:r>
            <a:endParaRPr kumimoji="1" lang="en-US" altLang="ja-JP" sz="1200" dirty="0">
              <a:solidFill>
                <a:schemeClr val="tx1"/>
              </a:solidFill>
            </a:endParaRPr>
          </a:p>
        </p:txBody>
      </p:sp>
      <p:sp>
        <p:nvSpPr>
          <p:cNvPr id="102" name="四角形: 角を丸くする 101">
            <a:extLst>
              <a:ext uri="{FF2B5EF4-FFF2-40B4-BE49-F238E27FC236}">
                <a16:creationId xmlns:a16="http://schemas.microsoft.com/office/drawing/2014/main" id="{8B25BEB4-867B-4FBF-A2EA-6A28ED0E5A5C}"/>
              </a:ext>
            </a:extLst>
          </p:cNvPr>
          <p:cNvSpPr/>
          <p:nvPr/>
        </p:nvSpPr>
        <p:spPr>
          <a:xfrm>
            <a:off x="706360" y="299655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課題</a:t>
            </a:r>
          </a:p>
        </p:txBody>
      </p:sp>
      <p:sp>
        <p:nvSpPr>
          <p:cNvPr id="105" name="四角形: 角を丸くする 104">
            <a:extLst>
              <a:ext uri="{FF2B5EF4-FFF2-40B4-BE49-F238E27FC236}">
                <a16:creationId xmlns:a16="http://schemas.microsoft.com/office/drawing/2014/main" id="{D6E58A78-A758-4411-813B-47A93697A869}"/>
              </a:ext>
            </a:extLst>
          </p:cNvPr>
          <p:cNvSpPr/>
          <p:nvPr/>
        </p:nvSpPr>
        <p:spPr>
          <a:xfrm>
            <a:off x="706359" y="4177377"/>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解決</a:t>
            </a:r>
          </a:p>
        </p:txBody>
      </p:sp>
      <p:sp>
        <p:nvSpPr>
          <p:cNvPr id="107" name="四角形: 角を丸くする 106">
            <a:extLst>
              <a:ext uri="{FF2B5EF4-FFF2-40B4-BE49-F238E27FC236}">
                <a16:creationId xmlns:a16="http://schemas.microsoft.com/office/drawing/2014/main" id="{5AEACFF9-0F89-4CD8-A6FB-7FD622DB821A}"/>
              </a:ext>
            </a:extLst>
          </p:cNvPr>
          <p:cNvSpPr/>
          <p:nvPr/>
        </p:nvSpPr>
        <p:spPr>
          <a:xfrm>
            <a:off x="708597" y="535820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効果</a:t>
            </a:r>
          </a:p>
        </p:txBody>
      </p:sp>
      <p:sp>
        <p:nvSpPr>
          <p:cNvPr id="108" name="正方形/長方形 107">
            <a:extLst>
              <a:ext uri="{FF2B5EF4-FFF2-40B4-BE49-F238E27FC236}">
                <a16:creationId xmlns:a16="http://schemas.microsoft.com/office/drawing/2014/main" id="{C07745E3-5FA6-4684-B75A-85761503B291}"/>
              </a:ext>
            </a:extLst>
          </p:cNvPr>
          <p:cNvSpPr/>
          <p:nvPr/>
        </p:nvSpPr>
        <p:spPr>
          <a:xfrm>
            <a:off x="1764186" y="2916174"/>
            <a:ext cx="6556481"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บันทึกคุณภาพถูกเก็บไว้ในเครื่องและไม่สามารถใช้งานได้</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หมายเลขลำดับงานถูกบันทึกไว้บนกระดาษสำหรับแต่ละล็อตการจัดส่ง และมีข้อผิดพลาดในการละเว้นอยู่หลายครั้ง</a:t>
            </a:r>
            <a:endParaRPr kumimoji="1" lang="en-US" altLang="ja-JP" sz="1100" dirty="0">
              <a:solidFill>
                <a:schemeClr val="tx1"/>
              </a:solidFill>
            </a:endParaRPr>
          </a:p>
          <a:p>
            <a:pPr marL="171450" indent="-171450">
              <a:buFontTx/>
              <a:buChar char="-"/>
            </a:pPr>
            <a:r>
              <a:rPr kumimoji="1" lang="th-TH" altLang="ja-JP" sz="1200" dirty="0">
                <a:solidFill>
                  <a:schemeClr val="tx1"/>
                </a:solidFill>
              </a:rPr>
              <a:t>ไม่สามารถทำการปรับปรุงโดยใช้ผลการบันทึกของเครื่องประมวลผลได้</a:t>
            </a:r>
            <a:endParaRPr kumimoji="1" lang="en-US" altLang="ja-JP" sz="1100" dirty="0">
              <a:solidFill>
                <a:schemeClr val="tx1"/>
              </a:solidFill>
            </a:endParaRPr>
          </a:p>
        </p:txBody>
      </p:sp>
      <p:sp>
        <p:nvSpPr>
          <p:cNvPr id="109" name="正方形/長方形 108">
            <a:extLst>
              <a:ext uri="{FF2B5EF4-FFF2-40B4-BE49-F238E27FC236}">
                <a16:creationId xmlns:a16="http://schemas.microsoft.com/office/drawing/2014/main" id="{C97E3805-C33D-4BAB-9A1E-02BC152A5C9F}"/>
              </a:ext>
            </a:extLst>
          </p:cNvPr>
          <p:cNvSpPr/>
          <p:nvPr/>
        </p:nvSpPr>
        <p:spPr>
          <a:xfrm>
            <a:off x="1726665" y="4078635"/>
            <a:ext cx="6616417"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ข้อมูลถูกรวบรวมจากเครื่องจักรประมาณ </a:t>
            </a:r>
            <a:r>
              <a:rPr kumimoji="1" lang="th-TH" altLang="ja-JP" sz="1100" dirty="0">
                <a:solidFill>
                  <a:schemeClr val="tx1"/>
                </a:solidFill>
              </a:rPr>
              <a:t>250</a:t>
            </a:r>
            <a:r>
              <a:rPr kumimoji="1" lang="th-TH" altLang="ja-JP" sz="1200" dirty="0">
                <a:solidFill>
                  <a:schemeClr val="tx1"/>
                </a:solidFill>
              </a:rPr>
              <a:t> เครื่อง </a:t>
            </a:r>
            <a:r>
              <a:rPr kumimoji="1" lang="th-TH" altLang="ja-JP" sz="1100" dirty="0">
                <a:solidFill>
                  <a:schemeClr val="tx1"/>
                </a:solidFill>
              </a:rPr>
              <a:t>(</a:t>
            </a:r>
            <a:r>
              <a:rPr kumimoji="1" lang="th-TH" altLang="ja-JP" sz="1200" dirty="0">
                <a:solidFill>
                  <a:schemeClr val="tx1"/>
                </a:solidFill>
              </a:rPr>
              <a:t>เครื่องจักรในการประมวลผล </a:t>
            </a:r>
            <a:r>
              <a:rPr kumimoji="1" lang="th-TH" altLang="ja-JP" sz="1100" dirty="0">
                <a:solidFill>
                  <a:schemeClr val="tx1"/>
                </a:solidFill>
              </a:rPr>
              <a:t>200</a:t>
            </a:r>
            <a:r>
              <a:rPr kumimoji="1" lang="th-TH" altLang="ja-JP" sz="1200" dirty="0">
                <a:solidFill>
                  <a:schemeClr val="tx1"/>
                </a:solidFill>
              </a:rPr>
              <a:t> เครื่อง และเครื่องวัด </a:t>
            </a:r>
            <a:r>
              <a:rPr kumimoji="1" lang="th-TH" altLang="ja-JP" sz="1100" dirty="0">
                <a:solidFill>
                  <a:schemeClr val="tx1"/>
                </a:solidFill>
              </a:rPr>
              <a:t>50</a:t>
            </a:r>
            <a:r>
              <a:rPr kumimoji="1" lang="th-TH" altLang="ja-JP" sz="1200" dirty="0">
                <a:solidFill>
                  <a:schemeClr val="tx1"/>
                </a:solidFill>
              </a:rPr>
              <a:t> เครื่อง</a:t>
            </a:r>
            <a:r>
              <a:rPr kumimoji="1" lang="en-US" altLang="ja-JP" sz="1100" dirty="0">
                <a:solidFill>
                  <a:schemeClr val="tx1"/>
                </a:solidFill>
              </a:rPr>
              <a:t>)</a:t>
            </a:r>
            <a:endParaRPr kumimoji="1" lang="en-US" altLang="ja-JP" sz="1200" dirty="0">
              <a:solidFill>
                <a:schemeClr val="tx1"/>
              </a:solidFill>
            </a:endParaRPr>
          </a:p>
          <a:p>
            <a:pPr marL="171450" indent="-171450">
              <a:buFontTx/>
              <a:buChar char="-"/>
            </a:pPr>
            <a:r>
              <a:rPr kumimoji="1" lang="th-TH" altLang="ja-JP" sz="1200" dirty="0">
                <a:solidFill>
                  <a:schemeClr val="tx1"/>
                </a:solidFill>
              </a:rPr>
              <a:t>ผลการประมวลผล เวลาในการทำงาน เวลาหยุด และปัจจัยการหยุดจะถูกรวบรวมจากเครื่องประมวลผล</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ผลการวัดและข้อมูลการวัดจะถูกรวบรวมจากเครื่องวัด</a:t>
            </a:r>
            <a:endParaRPr kumimoji="1" lang="ja-JP" altLang="en-US" sz="1100" dirty="0">
              <a:solidFill>
                <a:schemeClr val="tx1"/>
              </a:solidFill>
            </a:endParaRPr>
          </a:p>
        </p:txBody>
      </p:sp>
      <p:sp>
        <p:nvSpPr>
          <p:cNvPr id="110" name="正方形/長方形 109">
            <a:extLst>
              <a:ext uri="{FF2B5EF4-FFF2-40B4-BE49-F238E27FC236}">
                <a16:creationId xmlns:a16="http://schemas.microsoft.com/office/drawing/2014/main" id="{2D5520D5-F6B5-455A-90F0-EC9EADBBB2BD}"/>
              </a:ext>
            </a:extLst>
          </p:cNvPr>
          <p:cNvSpPr/>
          <p:nvPr/>
        </p:nvSpPr>
        <p:spPr>
          <a:xfrm>
            <a:off x="1764186" y="5265339"/>
            <a:ext cx="7302319" cy="790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kumimoji="1" lang="th-TH" altLang="ja-JP" sz="1200" dirty="0">
                <a:solidFill>
                  <a:schemeClr val="tx1"/>
                </a:solidFill>
              </a:rPr>
              <a:t>เสริมสร้างการจัดการความเสี่ยงของผลิตภัณฑ์และปรับปรุงความน่าเชื่อถือด้วยการติดตามไปข้างหน้าหรือย้อนกลับ</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ตระหนักถึงการปรับปรุงคุณภาพโดยสามารถวิเคราะห์แนวโน้มคุณภาพได้</a:t>
            </a:r>
            <a:endParaRPr kumimoji="1" lang="en-US" altLang="ja-JP" sz="1100" dirty="0">
              <a:solidFill>
                <a:schemeClr val="tx1"/>
              </a:solidFill>
            </a:endParaRPr>
          </a:p>
          <a:p>
            <a:pPr marL="171450" indent="-171450">
              <a:buFontTx/>
              <a:buChar char="-"/>
            </a:pPr>
            <a:r>
              <a:rPr kumimoji="1" lang="th-TH" altLang="ja-JP" sz="1200" dirty="0">
                <a:solidFill>
                  <a:schemeClr val="tx1"/>
                </a:solidFill>
              </a:rPr>
              <a:t>ตระหนักถึงอัตราการทำงานที่ดีขึ้นโดยการแสดงภาพสถานะการทำงาน </a:t>
            </a:r>
            <a:r>
              <a:rPr kumimoji="1" lang="th-TH" altLang="ja-JP" sz="1100" dirty="0">
                <a:solidFill>
                  <a:schemeClr val="tx1"/>
                </a:solidFill>
              </a:rPr>
              <a:t>(</a:t>
            </a:r>
            <a:r>
              <a:rPr kumimoji="1" lang="th-TH" altLang="ja-JP" sz="1200" dirty="0">
                <a:solidFill>
                  <a:schemeClr val="tx1"/>
                </a:solidFill>
              </a:rPr>
              <a:t>สนับสนุนการบำรุงรักษาเครื่องจักรโดยการวิเคราะห์ </a:t>
            </a:r>
            <a:r>
              <a:rPr kumimoji="1" lang="en-US" altLang="ja-JP" sz="1100" dirty="0">
                <a:solidFill>
                  <a:schemeClr val="tx1"/>
                </a:solidFill>
              </a:rPr>
              <a:t>ABC)</a:t>
            </a:r>
          </a:p>
        </p:txBody>
      </p:sp>
      <p:graphicFrame>
        <p:nvGraphicFramePr>
          <p:cNvPr id="11" name="表 11">
            <a:extLst>
              <a:ext uri="{FF2B5EF4-FFF2-40B4-BE49-F238E27FC236}">
                <a16:creationId xmlns:a16="http://schemas.microsoft.com/office/drawing/2014/main" id="{011CCDE0-8E36-4709-9B2A-8CEEE6AE1691}"/>
              </a:ext>
            </a:extLst>
          </p:cNvPr>
          <p:cNvGraphicFramePr>
            <a:graphicFrameLocks noGrp="1"/>
          </p:cNvGraphicFramePr>
          <p:nvPr>
            <p:extLst>
              <p:ext uri="{D42A27DB-BD31-4B8C-83A1-F6EECF244321}">
                <p14:modId xmlns:p14="http://schemas.microsoft.com/office/powerpoint/2010/main" val="2511483752"/>
              </p:ext>
            </p:extLst>
          </p:nvPr>
        </p:nvGraphicFramePr>
        <p:xfrm>
          <a:off x="8388526" y="3510472"/>
          <a:ext cx="3368330" cy="1844040"/>
        </p:xfrm>
        <a:graphic>
          <a:graphicData uri="http://schemas.openxmlformats.org/drawingml/2006/table">
            <a:tbl>
              <a:tblPr firstRow="1" bandRow="1">
                <a:tableStyleId>{5C22544A-7EE6-4342-B048-85BDC9FD1C3A}</a:tableStyleId>
              </a:tblPr>
              <a:tblGrid>
                <a:gridCol w="1684165">
                  <a:extLst>
                    <a:ext uri="{9D8B030D-6E8A-4147-A177-3AD203B41FA5}">
                      <a16:colId xmlns:a16="http://schemas.microsoft.com/office/drawing/2014/main" val="2269742313"/>
                    </a:ext>
                  </a:extLst>
                </a:gridCol>
                <a:gridCol w="1684165">
                  <a:extLst>
                    <a:ext uri="{9D8B030D-6E8A-4147-A177-3AD203B41FA5}">
                      <a16:colId xmlns:a16="http://schemas.microsoft.com/office/drawing/2014/main" val="3532171941"/>
                    </a:ext>
                  </a:extLst>
                </a:gridCol>
              </a:tblGrid>
              <a:tr h="370840">
                <a:tc>
                  <a:txBody>
                    <a:bodyPr/>
                    <a:lstStyle/>
                    <a:p>
                      <a:r>
                        <a:rPr kumimoji="1" lang="th-TH" altLang="ja-JP" sz="1400" b="0" dirty="0">
                          <a:solidFill>
                            <a:schemeClr val="tx1"/>
                          </a:solidFill>
                        </a:rPr>
                        <a:t>ประเทศ</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h-TH" altLang="ja-JP" sz="1400" b="0" dirty="0">
                          <a:solidFill>
                            <a:schemeClr val="tx1"/>
                          </a:solidFill>
                        </a:rPr>
                        <a:t>ประเทศไทย</a:t>
                      </a:r>
                      <a:endParaRPr kumimoji="1" lang="ja-JP" altLang="en-US" sz="11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444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th-TH" altLang="ja-JP" sz="1400" b="0" dirty="0">
                          <a:solidFill>
                            <a:schemeClr val="tx1"/>
                          </a:solidFill>
                        </a:rPr>
                        <a:t>ขนาดพนักงาน</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en-US" altLang="ja-JP" sz="1200" b="0" dirty="0">
                          <a:solidFill>
                            <a:schemeClr val="tx1"/>
                          </a:solidFill>
                        </a:rPr>
                        <a:t>501-1000</a:t>
                      </a:r>
                      <a:r>
                        <a:rPr kumimoji="1" lang="ja-JP" altLang="en-US" sz="1200" b="0" dirty="0">
                          <a:solidFill>
                            <a:schemeClr val="tx1"/>
                          </a:solidFill>
                        </a:rPr>
                        <a:t> </a:t>
                      </a:r>
                      <a:r>
                        <a:rPr kumimoji="1" lang="th-TH" altLang="ja-JP" sz="1400" b="0" dirty="0">
                          <a:solidFill>
                            <a:schemeClr val="tx1"/>
                          </a:solidFill>
                        </a:rPr>
                        <a:t>คน</a:t>
                      </a:r>
                      <a:endParaRPr kumimoji="1" lang="ja-JP" altLang="en-US" sz="12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2351939"/>
                  </a:ext>
                </a:extLst>
              </a:tr>
              <a:tr h="370840">
                <a:tc>
                  <a:txBody>
                    <a:bodyPr/>
                    <a:lstStyle/>
                    <a:p>
                      <a:r>
                        <a:rPr kumimoji="1" lang="th-TH" altLang="ja-JP" sz="1400" b="0" dirty="0">
                          <a:solidFill>
                            <a:schemeClr val="tx1"/>
                          </a:solidFill>
                        </a:rPr>
                        <a:t>อุตสาหกรรม</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th-TH" altLang="ja-JP" sz="1400" b="0" dirty="0">
                          <a:solidFill>
                            <a:schemeClr val="tx1"/>
                          </a:solidFill>
                        </a:rPr>
                        <a:t>ผู้ผลิตเครื่องยนต์อัตโนมัติ</a:t>
                      </a:r>
                      <a:endParaRPr kumimoji="1" lang="ja-JP" altLang="en-US" sz="12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707907"/>
                  </a:ext>
                </a:extLst>
              </a:tr>
              <a:tr h="370840">
                <a:tc>
                  <a:txBody>
                    <a:bodyPr/>
                    <a:lstStyle/>
                    <a:p>
                      <a:r>
                        <a:rPr kumimoji="1" lang="th-TH" altLang="ja-JP" sz="1400" b="0" dirty="0">
                          <a:solidFill>
                            <a:schemeClr val="tx1"/>
                          </a:solidFill>
                        </a:rPr>
                        <a:t>วัตถุประสงค์/ผลลัพธ์</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th-TH" altLang="ja-JP" sz="1400" b="0" dirty="0">
                          <a:solidFill>
                            <a:schemeClr val="tx1"/>
                          </a:solidFill>
                        </a:rPr>
                        <a:t>การปรับปรุงคุณภาพ</a:t>
                      </a:r>
                    </a:p>
                    <a:p>
                      <a:r>
                        <a:rPr kumimoji="1" lang="th-TH" altLang="ja-JP" sz="1400" b="0" dirty="0">
                          <a:solidFill>
                            <a:schemeClr val="tx1"/>
                          </a:solidFill>
                        </a:rPr>
                        <a:t>ปรับปรุงความสามารถในการทำงาน</a:t>
                      </a:r>
                      <a:endParaRPr kumimoji="1" lang="ja-JP" altLang="en-US" sz="1400" b="0" dirty="0">
                        <a:solidFill>
                          <a:schemeClr val="tx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96499"/>
                  </a:ext>
                </a:extLst>
              </a:tr>
            </a:tbl>
          </a:graphicData>
        </a:graphic>
      </p:graphicFrame>
      <p:pic>
        <p:nvPicPr>
          <p:cNvPr id="19" name="図 18">
            <a:extLst>
              <a:ext uri="{FF2B5EF4-FFF2-40B4-BE49-F238E27FC236}">
                <a16:creationId xmlns:a16="http://schemas.microsoft.com/office/drawing/2014/main" id="{122EEB84-C429-3061-00F7-1540AD481D1C}"/>
              </a:ext>
            </a:extLst>
          </p:cNvPr>
          <p:cNvPicPr>
            <a:picLocks noChangeAspect="1"/>
          </p:cNvPicPr>
          <p:nvPr/>
        </p:nvPicPr>
        <p:blipFill>
          <a:blip r:embed="rId2"/>
          <a:stretch>
            <a:fillRect/>
          </a:stretch>
        </p:blipFill>
        <p:spPr>
          <a:xfrm>
            <a:off x="8379898" y="953611"/>
            <a:ext cx="3368329" cy="2457493"/>
          </a:xfrm>
          <a:prstGeom prst="rect">
            <a:avLst/>
          </a:prstGeom>
        </p:spPr>
      </p:pic>
      <p:sp>
        <p:nvSpPr>
          <p:cNvPr id="23" name="涙形 22">
            <a:extLst>
              <a:ext uri="{FF2B5EF4-FFF2-40B4-BE49-F238E27FC236}">
                <a16:creationId xmlns:a16="http://schemas.microsoft.com/office/drawing/2014/main" id="{C787BCFB-20C0-11FC-4B02-9DC3DB519D5C}"/>
              </a:ext>
            </a:extLst>
          </p:cNvPr>
          <p:cNvSpPr/>
          <p:nvPr/>
        </p:nvSpPr>
        <p:spPr>
          <a:xfrm flipH="1" flipV="1">
            <a:off x="858761" y="2874723"/>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24" name="四角形: 角を丸くする 23">
            <a:extLst>
              <a:ext uri="{FF2B5EF4-FFF2-40B4-BE49-F238E27FC236}">
                <a16:creationId xmlns:a16="http://schemas.microsoft.com/office/drawing/2014/main" id="{B873E48B-9531-FCD3-6FE0-FF88E8F33151}"/>
              </a:ext>
            </a:extLst>
          </p:cNvPr>
          <p:cNvSpPr/>
          <p:nvPr/>
        </p:nvSpPr>
        <p:spPr>
          <a:xfrm>
            <a:off x="858760" y="314895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งาน</a:t>
            </a:r>
            <a:endParaRPr kumimoji="1" lang="ja-JP" altLang="en-US" sz="1400" dirty="0">
              <a:solidFill>
                <a:schemeClr val="bg1"/>
              </a:solidFill>
            </a:endParaRPr>
          </a:p>
        </p:txBody>
      </p:sp>
      <p:sp>
        <p:nvSpPr>
          <p:cNvPr id="25" name="涙形 24">
            <a:extLst>
              <a:ext uri="{FF2B5EF4-FFF2-40B4-BE49-F238E27FC236}">
                <a16:creationId xmlns:a16="http://schemas.microsoft.com/office/drawing/2014/main" id="{76953432-6975-2922-B50F-FDE6AC0F8F97}"/>
              </a:ext>
            </a:extLst>
          </p:cNvPr>
          <p:cNvSpPr/>
          <p:nvPr/>
        </p:nvSpPr>
        <p:spPr>
          <a:xfrm flipH="1" flipV="1">
            <a:off x="858760" y="4055548"/>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26" name="四角形: 角を丸くする 25">
            <a:extLst>
              <a:ext uri="{FF2B5EF4-FFF2-40B4-BE49-F238E27FC236}">
                <a16:creationId xmlns:a16="http://schemas.microsoft.com/office/drawing/2014/main" id="{C41DBA7D-F537-3161-38A3-FA571A7E845C}"/>
              </a:ext>
            </a:extLst>
          </p:cNvPr>
          <p:cNvSpPr/>
          <p:nvPr/>
        </p:nvSpPr>
        <p:spPr>
          <a:xfrm>
            <a:off x="858759" y="4329777"/>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วิธีแก้ไข</a:t>
            </a:r>
            <a:endParaRPr kumimoji="1" lang="ja-JP" altLang="en-US" sz="1400" dirty="0">
              <a:solidFill>
                <a:schemeClr val="bg1"/>
              </a:solidFill>
            </a:endParaRPr>
          </a:p>
        </p:txBody>
      </p:sp>
      <p:sp>
        <p:nvSpPr>
          <p:cNvPr id="27" name="涙形 26">
            <a:extLst>
              <a:ext uri="{FF2B5EF4-FFF2-40B4-BE49-F238E27FC236}">
                <a16:creationId xmlns:a16="http://schemas.microsoft.com/office/drawing/2014/main" id="{43BBB119-73F9-ABD2-4B82-256165AD8D0F}"/>
              </a:ext>
            </a:extLst>
          </p:cNvPr>
          <p:cNvSpPr/>
          <p:nvPr/>
        </p:nvSpPr>
        <p:spPr>
          <a:xfrm flipH="1" flipV="1">
            <a:off x="860998" y="5236373"/>
            <a:ext cx="867905" cy="759417"/>
          </a:xfrm>
          <a:prstGeom prst="teardrop">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29" name="四角形: 角を丸くする 28">
            <a:extLst>
              <a:ext uri="{FF2B5EF4-FFF2-40B4-BE49-F238E27FC236}">
                <a16:creationId xmlns:a16="http://schemas.microsoft.com/office/drawing/2014/main" id="{532CA3EF-DFA4-829F-BA14-45053371B2F9}"/>
              </a:ext>
            </a:extLst>
          </p:cNvPr>
          <p:cNvSpPr/>
          <p:nvPr/>
        </p:nvSpPr>
        <p:spPr>
          <a:xfrm>
            <a:off x="860997" y="5510602"/>
            <a:ext cx="822462"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bg1"/>
                </a:solidFill>
              </a:rPr>
              <a:t>ผลลัพธ์</a:t>
            </a:r>
            <a:endParaRPr kumimoji="1" lang="ja-JP" altLang="en-US" sz="1400" dirty="0">
              <a:solidFill>
                <a:schemeClr val="bg1"/>
              </a:solidFill>
            </a:endParaRPr>
          </a:p>
        </p:txBody>
      </p:sp>
    </p:spTree>
    <p:extLst>
      <p:ext uri="{BB962C8B-B14F-4D97-AF65-F5344CB8AC3E}">
        <p14:creationId xmlns:p14="http://schemas.microsoft.com/office/powerpoint/2010/main" val="3719768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24</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ประโยชน์ที่ได้รับจากการแนะนำระบบ</a:t>
            </a:r>
            <a:endParaRPr lang="ja-JP" altLang="en-US" sz="3200" dirty="0">
              <a:solidFill>
                <a:schemeClr val="tx1">
                  <a:lumMod val="75000"/>
                </a:schemeClr>
              </a:solidFill>
            </a:endParaRPr>
          </a:p>
        </p:txBody>
      </p:sp>
      <p:sp>
        <p:nvSpPr>
          <p:cNvPr id="2" name="正方形/長方形 1">
            <a:extLst>
              <a:ext uri="{FF2B5EF4-FFF2-40B4-BE49-F238E27FC236}">
                <a16:creationId xmlns:a16="http://schemas.microsoft.com/office/drawing/2014/main" id="{E740C56E-52D7-725E-6558-00296C7D3C9C}"/>
              </a:ext>
            </a:extLst>
          </p:cNvPr>
          <p:cNvSpPr/>
          <p:nvPr/>
        </p:nvSpPr>
        <p:spPr>
          <a:xfrm>
            <a:off x="426200" y="1326469"/>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3" name="正方形/長方形 2">
            <a:extLst>
              <a:ext uri="{FF2B5EF4-FFF2-40B4-BE49-F238E27FC236}">
                <a16:creationId xmlns:a16="http://schemas.microsoft.com/office/drawing/2014/main" id="{D5057078-101F-4F16-1A0B-85FE71D42861}"/>
              </a:ext>
            </a:extLst>
          </p:cNvPr>
          <p:cNvSpPr/>
          <p:nvPr/>
        </p:nvSpPr>
        <p:spPr>
          <a:xfrm>
            <a:off x="326702" y="1124017"/>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1. </a:t>
            </a:r>
            <a:r>
              <a:rPr kumimoji="1" lang="th-TH" altLang="ja-JP" sz="1200" dirty="0">
                <a:solidFill>
                  <a:schemeClr val="bg1"/>
                </a:solidFill>
              </a:rPr>
              <a:t>การรวบรวมข้อมูล</a:t>
            </a:r>
            <a:endParaRPr kumimoji="1" lang="ja-JP" altLang="en-US" sz="1100" dirty="0">
              <a:solidFill>
                <a:schemeClr val="bg1"/>
              </a:solidFill>
            </a:endParaRPr>
          </a:p>
        </p:txBody>
      </p:sp>
      <p:sp>
        <p:nvSpPr>
          <p:cNvPr id="7" name="正方形/長方形 6">
            <a:extLst>
              <a:ext uri="{FF2B5EF4-FFF2-40B4-BE49-F238E27FC236}">
                <a16:creationId xmlns:a16="http://schemas.microsoft.com/office/drawing/2014/main" id="{2F808D45-7C1B-7EBD-1669-77B5724B1EB5}"/>
              </a:ext>
            </a:extLst>
          </p:cNvPr>
          <p:cNvSpPr/>
          <p:nvPr/>
        </p:nvSpPr>
        <p:spPr>
          <a:xfrm>
            <a:off x="426209" y="1484648"/>
            <a:ext cx="5653013" cy="754438"/>
          </a:xfrm>
          <a:prstGeom prst="rect">
            <a:avLst/>
          </a:prstGeom>
          <a:noFill/>
          <a:ln>
            <a:noFill/>
          </a:ln>
        </p:spPr>
        <p:txBody>
          <a:bodyPr lIns="45719" rIns="45719" rtlCol="0" anchor="t"/>
          <a:lstStyle/>
          <a:p>
            <a:r>
              <a:rPr kumimoji="1" lang="th-TH" altLang="ja-JP" sz="1200" dirty="0"/>
              <a:t>เราเลือกและรวบรวมข้อมูลตามข้อมูลเชิงลึกของเราเกี่ยวกับอุปกรณ์และกระบวนการ</a:t>
            </a:r>
          </a:p>
          <a:p>
            <a:r>
              <a:rPr kumimoji="1" lang="th-TH" altLang="ja-JP" sz="1200" dirty="0"/>
              <a:t>จากประสบการณ์และความรู้ที่กว้างขวางของวิศวกรของเรา เรารวบรวมและสะสมข้อมูลที่จำเป็นในการแก้ไขปัญหาในไซต์งาน</a:t>
            </a:r>
            <a:endParaRPr kumimoji="1" lang="ja-JP" altLang="en-US" sz="1200" dirty="0"/>
          </a:p>
        </p:txBody>
      </p:sp>
      <p:sp>
        <p:nvSpPr>
          <p:cNvPr id="36" name="正方形/長方形 35">
            <a:extLst>
              <a:ext uri="{FF2B5EF4-FFF2-40B4-BE49-F238E27FC236}">
                <a16:creationId xmlns:a16="http://schemas.microsoft.com/office/drawing/2014/main" id="{9E404FB1-79AC-6B20-C97A-842258BF2785}"/>
              </a:ext>
            </a:extLst>
          </p:cNvPr>
          <p:cNvSpPr/>
          <p:nvPr/>
        </p:nvSpPr>
        <p:spPr>
          <a:xfrm>
            <a:off x="6319570" y="1326469"/>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37" name="正方形/長方形 36">
            <a:extLst>
              <a:ext uri="{FF2B5EF4-FFF2-40B4-BE49-F238E27FC236}">
                <a16:creationId xmlns:a16="http://schemas.microsoft.com/office/drawing/2014/main" id="{560EF349-2C93-0069-471E-DFEA067403E8}"/>
              </a:ext>
            </a:extLst>
          </p:cNvPr>
          <p:cNvSpPr/>
          <p:nvPr/>
        </p:nvSpPr>
        <p:spPr>
          <a:xfrm>
            <a:off x="6220072" y="1124017"/>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2. </a:t>
            </a:r>
            <a:r>
              <a:rPr kumimoji="1" lang="th-TH" altLang="ja-JP" sz="1200" dirty="0">
                <a:solidFill>
                  <a:schemeClr val="bg1"/>
                </a:solidFill>
              </a:rPr>
              <a:t>การแสดงภาพข้อมูล</a:t>
            </a:r>
            <a:endParaRPr kumimoji="1" lang="ja-JP" altLang="en-US" sz="1100" dirty="0">
              <a:solidFill>
                <a:schemeClr val="bg1"/>
              </a:solidFill>
            </a:endParaRPr>
          </a:p>
        </p:txBody>
      </p:sp>
      <p:sp>
        <p:nvSpPr>
          <p:cNvPr id="38" name="正方形/長方形 37">
            <a:extLst>
              <a:ext uri="{FF2B5EF4-FFF2-40B4-BE49-F238E27FC236}">
                <a16:creationId xmlns:a16="http://schemas.microsoft.com/office/drawing/2014/main" id="{9924CABE-C86C-B789-169C-351F7EBCA834}"/>
              </a:ext>
            </a:extLst>
          </p:cNvPr>
          <p:cNvSpPr/>
          <p:nvPr/>
        </p:nvSpPr>
        <p:spPr>
          <a:xfrm>
            <a:off x="6319579" y="1502232"/>
            <a:ext cx="5653013" cy="923898"/>
          </a:xfrm>
          <a:prstGeom prst="rect">
            <a:avLst/>
          </a:prstGeom>
          <a:noFill/>
          <a:ln>
            <a:noFill/>
          </a:ln>
        </p:spPr>
        <p:txBody>
          <a:bodyPr lIns="45719" rIns="45719" rtlCol="0" anchor="t"/>
          <a:lstStyle/>
          <a:p>
            <a:r>
              <a:rPr kumimoji="1" lang="th-TH" altLang="ja-JP" sz="1200" dirty="0"/>
              <a:t>สามารถเข้าใจสถานการณ์ปัจจุบันในเชิงปริมาณและสร้างความตระหนักรู้</a:t>
            </a:r>
          </a:p>
          <a:p>
            <a:r>
              <a:rPr kumimoji="1" lang="th-TH" altLang="ja-JP" sz="1200" dirty="0"/>
              <a:t>แสดงภาพสถานะการผลิตและสถานะสมองในสถานที่โดยการแสดงข้อมูลที่รวบรวมในลักษณะที่อ่านง่ายและเข้าใจได้</a:t>
            </a:r>
            <a:endParaRPr kumimoji="1" lang="ja-JP" altLang="en-US" sz="1200" dirty="0"/>
          </a:p>
        </p:txBody>
      </p:sp>
      <p:sp>
        <p:nvSpPr>
          <p:cNvPr id="39" name="正方形/長方形 38">
            <a:extLst>
              <a:ext uri="{FF2B5EF4-FFF2-40B4-BE49-F238E27FC236}">
                <a16:creationId xmlns:a16="http://schemas.microsoft.com/office/drawing/2014/main" id="{6457327E-B744-1D91-5321-60B033507976}"/>
              </a:ext>
            </a:extLst>
          </p:cNvPr>
          <p:cNvSpPr/>
          <p:nvPr/>
        </p:nvSpPr>
        <p:spPr>
          <a:xfrm>
            <a:off x="422453" y="397452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40" name="正方形/長方形 39">
            <a:extLst>
              <a:ext uri="{FF2B5EF4-FFF2-40B4-BE49-F238E27FC236}">
                <a16:creationId xmlns:a16="http://schemas.microsoft.com/office/drawing/2014/main" id="{047C801D-0DF5-A863-B8B1-CDC3652450C5}"/>
              </a:ext>
            </a:extLst>
          </p:cNvPr>
          <p:cNvSpPr/>
          <p:nvPr/>
        </p:nvSpPr>
        <p:spPr>
          <a:xfrm>
            <a:off x="322955" y="377207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4. </a:t>
            </a:r>
            <a:r>
              <a:rPr kumimoji="1" lang="th-TH" altLang="ja-JP" sz="1200" dirty="0">
                <a:solidFill>
                  <a:schemeClr val="bg1"/>
                </a:solidFill>
              </a:rPr>
              <a:t>ไคเซ็น</a:t>
            </a:r>
            <a:endParaRPr kumimoji="1" lang="ja-JP" altLang="en-US" sz="1100" dirty="0">
              <a:solidFill>
                <a:schemeClr val="bg1"/>
              </a:solidFill>
            </a:endParaRPr>
          </a:p>
        </p:txBody>
      </p:sp>
      <p:sp>
        <p:nvSpPr>
          <p:cNvPr id="41" name="正方形/長方形 40">
            <a:extLst>
              <a:ext uri="{FF2B5EF4-FFF2-40B4-BE49-F238E27FC236}">
                <a16:creationId xmlns:a16="http://schemas.microsoft.com/office/drawing/2014/main" id="{4F6C97C8-691C-3105-A0E3-2B9EBD4EFDDB}"/>
              </a:ext>
            </a:extLst>
          </p:cNvPr>
          <p:cNvSpPr/>
          <p:nvPr/>
        </p:nvSpPr>
        <p:spPr>
          <a:xfrm>
            <a:off x="422462" y="4159083"/>
            <a:ext cx="5653013" cy="923898"/>
          </a:xfrm>
          <a:prstGeom prst="rect">
            <a:avLst/>
          </a:prstGeom>
          <a:noFill/>
          <a:ln>
            <a:noFill/>
          </a:ln>
        </p:spPr>
        <p:txBody>
          <a:bodyPr lIns="45719" rIns="45719" rtlCol="0" anchor="t"/>
          <a:lstStyle/>
          <a:p>
            <a:r>
              <a:rPr kumimoji="1" lang="th-TH" altLang="ja-JP" sz="1200" dirty="0"/>
              <a:t>สามารถดำเนินกิจกรรมการปรับปรุง ประเมินการแก้ปัญหา และเปลี่ยนวงจรการปรับปรุงได้</a:t>
            </a:r>
          </a:p>
          <a:p>
            <a:r>
              <a:rPr kumimoji="1" lang="th-TH" altLang="ja-JP" sz="1200" dirty="0"/>
              <a:t>ตามผลการวิเคราะห์ สร้างกฎการวินิจฉัย วินิจฉัยข้อมูลที่รวบรวมแบบเรียลไทม์ และป้อนผลลัพธ์กลับไปยังไซต์การผลิต</a:t>
            </a:r>
            <a:endParaRPr kumimoji="1" lang="ja-JP" altLang="en-US" sz="1200" dirty="0"/>
          </a:p>
        </p:txBody>
      </p:sp>
      <p:sp>
        <p:nvSpPr>
          <p:cNvPr id="67" name="正方形/長方形 66">
            <a:extLst>
              <a:ext uri="{FF2B5EF4-FFF2-40B4-BE49-F238E27FC236}">
                <a16:creationId xmlns:a16="http://schemas.microsoft.com/office/drawing/2014/main" id="{7C046C21-1AF4-E7EB-AD92-EC189EAA5EF0}"/>
              </a:ext>
            </a:extLst>
          </p:cNvPr>
          <p:cNvSpPr/>
          <p:nvPr/>
        </p:nvSpPr>
        <p:spPr>
          <a:xfrm>
            <a:off x="6326132" y="397452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68" name="正方形/長方形 67">
            <a:extLst>
              <a:ext uri="{FF2B5EF4-FFF2-40B4-BE49-F238E27FC236}">
                <a16:creationId xmlns:a16="http://schemas.microsoft.com/office/drawing/2014/main" id="{3F7E04B6-0EED-3CB6-5045-D01D153DBF89}"/>
              </a:ext>
            </a:extLst>
          </p:cNvPr>
          <p:cNvSpPr/>
          <p:nvPr/>
        </p:nvSpPr>
        <p:spPr>
          <a:xfrm>
            <a:off x="6226634" y="377207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3. </a:t>
            </a:r>
            <a:r>
              <a:rPr kumimoji="1" lang="th-TH" altLang="ja-JP" sz="1200" dirty="0">
                <a:solidFill>
                  <a:schemeClr val="bg1"/>
                </a:solidFill>
              </a:rPr>
              <a:t>การวิเคราะห์</a:t>
            </a:r>
            <a:endParaRPr kumimoji="1" lang="ja-JP" altLang="en-US" sz="1100" dirty="0">
              <a:solidFill>
                <a:schemeClr val="bg1"/>
              </a:solidFill>
            </a:endParaRPr>
          </a:p>
        </p:txBody>
      </p:sp>
      <p:sp>
        <p:nvSpPr>
          <p:cNvPr id="69" name="正方形/長方形 68">
            <a:extLst>
              <a:ext uri="{FF2B5EF4-FFF2-40B4-BE49-F238E27FC236}">
                <a16:creationId xmlns:a16="http://schemas.microsoft.com/office/drawing/2014/main" id="{D3E155A2-507C-9249-5F6C-2878844CAD87}"/>
              </a:ext>
            </a:extLst>
          </p:cNvPr>
          <p:cNvSpPr/>
          <p:nvPr/>
        </p:nvSpPr>
        <p:spPr>
          <a:xfrm>
            <a:off x="6326141" y="4132707"/>
            <a:ext cx="5653013" cy="923898"/>
          </a:xfrm>
          <a:prstGeom prst="rect">
            <a:avLst/>
          </a:prstGeom>
          <a:noFill/>
          <a:ln>
            <a:noFill/>
          </a:ln>
        </p:spPr>
        <p:txBody>
          <a:bodyPr lIns="45719" rIns="45719" rtlCol="0" anchor="t"/>
          <a:lstStyle/>
          <a:p>
            <a:r>
              <a:rPr kumimoji="1" lang="th-TH" altLang="ja-JP" sz="1200" dirty="0"/>
              <a:t>สามารถค้นหาปัจจัยที่จำเป็นสำหรับการปรับปรุงหรือแก้ไขปัญหาที่ไซต์งานได้</a:t>
            </a:r>
          </a:p>
          <a:p>
            <a:r>
              <a:rPr kumimoji="1" lang="th-TH" altLang="ja-JP" sz="1200" dirty="0"/>
              <a:t>จากข้อมูลที่รวบรวมมา เราจะวิเคราะห์ปัจจัยที่นำไปสู่การแก้ปัญหา</a:t>
            </a:r>
            <a:endParaRPr kumimoji="1" lang="ja-JP" altLang="en-US" sz="1200" dirty="0"/>
          </a:p>
        </p:txBody>
      </p:sp>
      <p:sp>
        <p:nvSpPr>
          <p:cNvPr id="82" name="正方形/長方形 81">
            <a:extLst>
              <a:ext uri="{FF2B5EF4-FFF2-40B4-BE49-F238E27FC236}">
                <a16:creationId xmlns:a16="http://schemas.microsoft.com/office/drawing/2014/main" id="{D9C62178-5A21-4F57-5EC4-421563F73259}"/>
              </a:ext>
            </a:extLst>
          </p:cNvPr>
          <p:cNvSpPr/>
          <p:nvPr/>
        </p:nvSpPr>
        <p:spPr>
          <a:xfrm>
            <a:off x="680409" y="2583691"/>
            <a:ext cx="5137109" cy="675005"/>
          </a:xfrm>
          <a:prstGeom prst="rect">
            <a:avLst/>
          </a:prstGeom>
          <a:solidFill>
            <a:schemeClr val="accent4">
              <a:lumMod val="40000"/>
              <a:lumOff val="60000"/>
            </a:schemeClr>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i="0" u="none" strike="noStrike" kern="0" cap="none" spc="0" normalizeH="0" baseline="0" noProof="0" dirty="0">
                <a:ln>
                  <a:noFill/>
                </a:ln>
                <a:solidFill>
                  <a:prstClr val="black"/>
                </a:solidFill>
                <a:effectLst/>
                <a:uLnTx/>
                <a:uFillTx/>
                <a:latin typeface="Arial"/>
                <a:ea typeface="メイリオ"/>
                <a:cs typeface="+mn-cs"/>
              </a:rPr>
              <a:t>การวิเคราะห์ปัจจัย การเลือกข้อมูล การรวบรวมข้อมูล</a:t>
            </a:r>
            <a:endParaRPr kumimoji="1" lang="ja-JP" altLang="en-US" i="0" u="none" strike="noStrike" kern="0" cap="none" spc="0" normalizeH="0" baseline="0" noProof="0" dirty="0">
              <a:ln>
                <a:noFill/>
              </a:ln>
              <a:solidFill>
                <a:prstClr val="black"/>
              </a:solidFill>
              <a:effectLst/>
              <a:uLnTx/>
              <a:uFillTx/>
              <a:latin typeface="Arial"/>
              <a:ea typeface="メイリオ"/>
              <a:cs typeface="+mn-cs"/>
            </a:endParaRPr>
          </a:p>
        </p:txBody>
      </p:sp>
      <p:sp>
        <p:nvSpPr>
          <p:cNvPr id="83" name="正方形/長方形 82">
            <a:extLst>
              <a:ext uri="{FF2B5EF4-FFF2-40B4-BE49-F238E27FC236}">
                <a16:creationId xmlns:a16="http://schemas.microsoft.com/office/drawing/2014/main" id="{9ADE983A-31F6-285F-4533-F688256885AE}"/>
              </a:ext>
            </a:extLst>
          </p:cNvPr>
          <p:cNvSpPr/>
          <p:nvPr/>
        </p:nvSpPr>
        <p:spPr>
          <a:xfrm>
            <a:off x="6577526" y="2583691"/>
            <a:ext cx="5137109" cy="675005"/>
          </a:xfrm>
          <a:prstGeom prst="rect">
            <a:avLst/>
          </a:prstGeom>
          <a:solidFill>
            <a:schemeClr val="accent4">
              <a:lumMod val="40000"/>
              <a:lumOff val="60000"/>
            </a:schemeClr>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i="0" u="none" strike="noStrike" kern="0" cap="none" spc="0" normalizeH="0" baseline="0" noProof="0" dirty="0">
                <a:ln>
                  <a:noFill/>
                </a:ln>
                <a:solidFill>
                  <a:prstClr val="black"/>
                </a:solidFill>
                <a:effectLst/>
                <a:uLnTx/>
                <a:uFillTx/>
                <a:latin typeface="Arial"/>
                <a:ea typeface="メイリオ"/>
                <a:cs typeface="+mn-cs"/>
              </a:rPr>
              <a:t>การแสดงภาพข้อมูล</a:t>
            </a:r>
            <a:endParaRPr kumimoji="1" lang="ja-JP" altLang="en-US" i="0" u="none" strike="noStrike" kern="0" cap="none" spc="0" normalizeH="0" baseline="0" noProof="0" dirty="0">
              <a:ln>
                <a:noFill/>
              </a:ln>
              <a:solidFill>
                <a:prstClr val="black"/>
              </a:solidFill>
              <a:effectLst/>
              <a:uLnTx/>
              <a:uFillTx/>
              <a:latin typeface="Arial"/>
              <a:ea typeface="メイリオ"/>
              <a:cs typeface="+mn-cs"/>
            </a:endParaRPr>
          </a:p>
        </p:txBody>
      </p:sp>
      <p:sp>
        <p:nvSpPr>
          <p:cNvPr id="84" name="正方形/長方形 83">
            <a:extLst>
              <a:ext uri="{FF2B5EF4-FFF2-40B4-BE49-F238E27FC236}">
                <a16:creationId xmlns:a16="http://schemas.microsoft.com/office/drawing/2014/main" id="{5F2CFF61-BCB3-80FA-0EAD-2A7277B113F6}"/>
              </a:ext>
            </a:extLst>
          </p:cNvPr>
          <p:cNvSpPr/>
          <p:nvPr/>
        </p:nvSpPr>
        <p:spPr>
          <a:xfrm>
            <a:off x="6577526" y="5117932"/>
            <a:ext cx="5137109" cy="675005"/>
          </a:xfrm>
          <a:prstGeom prst="rect">
            <a:avLst/>
          </a:prstGeom>
          <a:solidFill>
            <a:schemeClr val="accent4">
              <a:lumMod val="40000"/>
              <a:lumOff val="60000"/>
            </a:schemeClr>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i="0" u="none" strike="noStrike" kern="0" cap="none" spc="0" normalizeH="0" baseline="0" noProof="0" dirty="0">
                <a:ln>
                  <a:noFill/>
                </a:ln>
                <a:solidFill>
                  <a:prstClr val="black"/>
                </a:solidFill>
                <a:effectLst/>
                <a:uLnTx/>
                <a:uFillTx/>
                <a:latin typeface="Arial"/>
                <a:ea typeface="メイリオ"/>
                <a:cs typeface="+mn-cs"/>
              </a:rPr>
              <a:t>การวิเคราะห์ข้อมูล</a:t>
            </a:r>
            <a:endParaRPr kumimoji="1" lang="ja-JP" altLang="en-US" i="0" u="none" strike="noStrike" kern="0" cap="none" spc="0" normalizeH="0" baseline="0" noProof="0" dirty="0">
              <a:ln>
                <a:noFill/>
              </a:ln>
              <a:solidFill>
                <a:prstClr val="black"/>
              </a:solidFill>
              <a:effectLst/>
              <a:uLnTx/>
              <a:uFillTx/>
              <a:latin typeface="Arial"/>
              <a:ea typeface="メイリオ"/>
              <a:cs typeface="+mn-cs"/>
            </a:endParaRPr>
          </a:p>
        </p:txBody>
      </p:sp>
      <p:sp>
        <p:nvSpPr>
          <p:cNvPr id="85" name="正方形/長方形 84">
            <a:extLst>
              <a:ext uri="{FF2B5EF4-FFF2-40B4-BE49-F238E27FC236}">
                <a16:creationId xmlns:a16="http://schemas.microsoft.com/office/drawing/2014/main" id="{86DE38AD-C6C5-F039-71EA-45293CDE477F}"/>
              </a:ext>
            </a:extLst>
          </p:cNvPr>
          <p:cNvSpPr/>
          <p:nvPr/>
        </p:nvSpPr>
        <p:spPr>
          <a:xfrm>
            <a:off x="680408" y="5117932"/>
            <a:ext cx="5137109" cy="675005"/>
          </a:xfrm>
          <a:prstGeom prst="rect">
            <a:avLst/>
          </a:prstGeom>
          <a:solidFill>
            <a:schemeClr val="accent4">
              <a:lumMod val="40000"/>
              <a:lumOff val="60000"/>
            </a:schemeClr>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i="0" u="none" strike="noStrike" kern="0" cap="none" spc="0" normalizeH="0" baseline="0" noProof="0" dirty="0">
                <a:ln>
                  <a:noFill/>
                </a:ln>
                <a:solidFill>
                  <a:prstClr val="black"/>
                </a:solidFill>
                <a:effectLst/>
                <a:uLnTx/>
                <a:uFillTx/>
                <a:latin typeface="Arial"/>
                <a:ea typeface="メイリオ"/>
                <a:cs typeface="+mn-cs"/>
              </a:rPr>
              <a:t>ไคเซ็นด้วยข้อมูล</a:t>
            </a:r>
            <a:endParaRPr kumimoji="1" lang="ja-JP" altLang="en-US" i="0" u="none" strike="noStrike" kern="0" cap="none" spc="0" normalizeH="0" baseline="0" noProof="0" dirty="0">
              <a:ln>
                <a:noFill/>
              </a:ln>
              <a:solidFill>
                <a:prstClr val="black"/>
              </a:solidFill>
              <a:effectLst/>
              <a:uLnTx/>
              <a:uFillTx/>
              <a:latin typeface="Arial"/>
              <a:ea typeface="メイリオ"/>
              <a:cs typeface="+mn-cs"/>
            </a:endParaRPr>
          </a:p>
        </p:txBody>
      </p:sp>
      <p:sp>
        <p:nvSpPr>
          <p:cNvPr id="86" name="二等辺三角形 85">
            <a:extLst>
              <a:ext uri="{FF2B5EF4-FFF2-40B4-BE49-F238E27FC236}">
                <a16:creationId xmlns:a16="http://schemas.microsoft.com/office/drawing/2014/main" id="{EA7E745D-CEF0-7D7C-FFFA-06ED95D7163C}"/>
              </a:ext>
            </a:extLst>
          </p:cNvPr>
          <p:cNvSpPr/>
          <p:nvPr/>
        </p:nvSpPr>
        <p:spPr>
          <a:xfrm>
            <a:off x="3374867" y="3578377"/>
            <a:ext cx="1079500" cy="434427"/>
          </a:xfrm>
          <a:prstGeom prst="triangle">
            <a:avLst/>
          </a:prstGeom>
          <a:solidFill>
            <a:schemeClr val="accent4">
              <a:lumMod val="75000"/>
            </a:schemeClr>
          </a:solidFill>
          <a:ln w="31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87" name="二等辺三角形 86">
            <a:extLst>
              <a:ext uri="{FF2B5EF4-FFF2-40B4-BE49-F238E27FC236}">
                <a16:creationId xmlns:a16="http://schemas.microsoft.com/office/drawing/2014/main" id="{5174D579-4914-3900-B42C-FD8551955CEA}"/>
              </a:ext>
            </a:extLst>
          </p:cNvPr>
          <p:cNvSpPr/>
          <p:nvPr/>
        </p:nvSpPr>
        <p:spPr>
          <a:xfrm rot="5400000">
            <a:off x="5689206" y="2604554"/>
            <a:ext cx="1079500" cy="348565"/>
          </a:xfrm>
          <a:prstGeom prst="triangle">
            <a:avLst/>
          </a:prstGeom>
          <a:solidFill>
            <a:schemeClr val="accent4">
              <a:lumMod val="75000"/>
            </a:schemeClr>
          </a:solidFill>
          <a:ln w="31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89" name="二等辺三角形 88">
            <a:extLst>
              <a:ext uri="{FF2B5EF4-FFF2-40B4-BE49-F238E27FC236}">
                <a16:creationId xmlns:a16="http://schemas.microsoft.com/office/drawing/2014/main" id="{92CC901F-8845-D0CB-F03D-6FD7BF084313}"/>
              </a:ext>
            </a:extLst>
          </p:cNvPr>
          <p:cNvSpPr/>
          <p:nvPr/>
        </p:nvSpPr>
        <p:spPr>
          <a:xfrm rot="10800000">
            <a:off x="9071225" y="3578377"/>
            <a:ext cx="1079500" cy="434427"/>
          </a:xfrm>
          <a:prstGeom prst="triangle">
            <a:avLst/>
          </a:prstGeom>
          <a:solidFill>
            <a:schemeClr val="accent4">
              <a:lumMod val="75000"/>
            </a:schemeClr>
          </a:solidFill>
          <a:ln w="31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90" name="二等辺三角形 89">
            <a:extLst>
              <a:ext uri="{FF2B5EF4-FFF2-40B4-BE49-F238E27FC236}">
                <a16:creationId xmlns:a16="http://schemas.microsoft.com/office/drawing/2014/main" id="{9D70F484-D837-44A3-3F20-81C42CA5ABE5}"/>
              </a:ext>
            </a:extLst>
          </p:cNvPr>
          <p:cNvSpPr/>
          <p:nvPr/>
        </p:nvSpPr>
        <p:spPr>
          <a:xfrm rot="16200000">
            <a:off x="5612694" y="5174541"/>
            <a:ext cx="1079500" cy="348565"/>
          </a:xfrm>
          <a:prstGeom prst="triangle">
            <a:avLst/>
          </a:prstGeom>
          <a:solidFill>
            <a:schemeClr val="accent4">
              <a:lumMod val="75000"/>
            </a:schemeClr>
          </a:solidFill>
          <a:ln w="3175">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Tree>
    <p:extLst>
      <p:ext uri="{BB962C8B-B14F-4D97-AF65-F5344CB8AC3E}">
        <p14:creationId xmlns:p14="http://schemas.microsoft.com/office/powerpoint/2010/main" val="639746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25</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th-TH" altLang="ja-JP" sz="3200" i="1" dirty="0">
                <a:solidFill>
                  <a:schemeClr val="tx1">
                    <a:lumMod val="75000"/>
                  </a:schemeClr>
                </a:solidFill>
              </a:rPr>
              <a:t>ภาคผนวก</a:t>
            </a:r>
            <a:endParaRPr lang="en-US" altLang="ja-JP" sz="3200" i="1" dirty="0">
              <a:solidFill>
                <a:schemeClr val="tx1">
                  <a:lumMod val="75000"/>
                </a:schemeClr>
              </a:solidFill>
            </a:endParaRP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37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26</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0" y="78104"/>
            <a:ext cx="1182254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การกำหนดค่าระบบ</a:t>
            </a:r>
            <a:endParaRPr lang="en-US" altLang="ja-JP" sz="3200" dirty="0">
              <a:solidFill>
                <a:schemeClr val="tx1">
                  <a:lumMod val="75000"/>
                </a:schemeClr>
              </a:solidFill>
            </a:endParaRPr>
          </a:p>
        </p:txBody>
      </p:sp>
      <p:graphicFrame>
        <p:nvGraphicFramePr>
          <p:cNvPr id="33" name="表 2">
            <a:extLst>
              <a:ext uri="{FF2B5EF4-FFF2-40B4-BE49-F238E27FC236}">
                <a16:creationId xmlns:a16="http://schemas.microsoft.com/office/drawing/2014/main" id="{7C81EC46-2DF2-4C94-B2D9-86EFB4B9184C}"/>
              </a:ext>
            </a:extLst>
          </p:cNvPr>
          <p:cNvGraphicFramePr>
            <a:graphicFrameLocks noGrp="1"/>
          </p:cNvGraphicFramePr>
          <p:nvPr>
            <p:extLst>
              <p:ext uri="{D42A27DB-BD31-4B8C-83A1-F6EECF244321}">
                <p14:modId xmlns:p14="http://schemas.microsoft.com/office/powerpoint/2010/main" val="902715464"/>
              </p:ext>
            </p:extLst>
          </p:nvPr>
        </p:nvGraphicFramePr>
        <p:xfrm>
          <a:off x="680784" y="4204567"/>
          <a:ext cx="11025934" cy="1503522"/>
        </p:xfrm>
        <a:graphic>
          <a:graphicData uri="http://schemas.openxmlformats.org/drawingml/2006/table">
            <a:tbl>
              <a:tblPr firstRow="1" bandRow="1"/>
              <a:tblGrid>
                <a:gridCol w="649946">
                  <a:extLst>
                    <a:ext uri="{9D8B030D-6E8A-4147-A177-3AD203B41FA5}">
                      <a16:colId xmlns:a16="http://schemas.microsoft.com/office/drawing/2014/main" val="1947196049"/>
                    </a:ext>
                  </a:extLst>
                </a:gridCol>
                <a:gridCol w="2982142">
                  <a:extLst>
                    <a:ext uri="{9D8B030D-6E8A-4147-A177-3AD203B41FA5}">
                      <a16:colId xmlns:a16="http://schemas.microsoft.com/office/drawing/2014/main" val="3667355017"/>
                    </a:ext>
                  </a:extLst>
                </a:gridCol>
                <a:gridCol w="7393846">
                  <a:extLst>
                    <a:ext uri="{9D8B030D-6E8A-4147-A177-3AD203B41FA5}">
                      <a16:colId xmlns:a16="http://schemas.microsoft.com/office/drawing/2014/main" val="1650721643"/>
                    </a:ext>
                  </a:extLst>
                </a:gridCol>
              </a:tblGrid>
              <a:tr h="415746">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r>
                        <a:rPr kumimoji="1" lang="th-TH" altLang="ja-JP" sz="1600" dirty="0">
                          <a:solidFill>
                            <a:schemeClr val="bg1"/>
                          </a:solidFill>
                        </a:rPr>
                        <a:t>ลำดับ</a:t>
                      </a:r>
                      <a:endParaRPr kumimoji="1" lang="ja-JP" alt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r>
                        <a:rPr kumimoji="1" lang="th-TH" altLang="ja-JP" sz="1600" dirty="0">
                          <a:solidFill>
                            <a:schemeClr val="bg1"/>
                          </a:solidFill>
                        </a:rPr>
                        <a:t>รายการ</a:t>
                      </a:r>
                      <a:endParaRPr kumimoji="1" lang="ja-JP" altLang="en-US" sz="16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r>
                        <a:rPr kumimoji="1" lang="th-TH" altLang="ja-JP" sz="1600" dirty="0">
                          <a:solidFill>
                            <a:schemeClr val="bg1"/>
                          </a:solidFill>
                        </a:rPr>
                        <a:t>คุณสมบัติและรุ่นที่แนะนำ</a:t>
                      </a:r>
                      <a:endParaRPr kumimoji="1" lang="ja-JP" alt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34792014"/>
                  </a:ext>
                </a:extLst>
              </a:tr>
              <a:tr h="341016">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en-US" altLang="ja-JP" sz="1100" dirty="0"/>
                        <a:t>1</a:t>
                      </a:r>
                      <a:endParaRPr kumimoji="1" lang="ja-JP" altLang="en-US" sz="1100" dirty="0"/>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l" fontAlgn="ctr"/>
                      <a:r>
                        <a:rPr kumimoji="1" lang="th-TH" altLang="ja-JP" sz="1200" b="0" i="0" u="none" strike="noStrike" kern="1200" dirty="0">
                          <a:solidFill>
                            <a:srgbClr val="000000"/>
                          </a:solidFill>
                          <a:effectLst/>
                          <a:latin typeface="Segoe UI"/>
                          <a:ea typeface="Meiryo UI" panose="020B0604030504040204" pitchFamily="50" charset="-128"/>
                          <a:cs typeface="+mn-cs"/>
                        </a:rPr>
                        <a:t>ภายในองค์กร </a:t>
                      </a:r>
                      <a:r>
                        <a:rPr kumimoji="1" lang="th-TH" altLang="ja-JP" sz="1100" b="0" i="0" u="none" strike="noStrike" kern="1200" dirty="0">
                          <a:solidFill>
                            <a:srgbClr val="000000"/>
                          </a:solidFill>
                          <a:effectLst/>
                          <a:latin typeface="Segoe UI"/>
                          <a:ea typeface="Meiryo UI" panose="020B0604030504040204" pitchFamily="50" charset="-128"/>
                          <a:cs typeface="+mn-cs"/>
                        </a:rPr>
                        <a:t>/ </a:t>
                      </a:r>
                      <a:r>
                        <a:rPr kumimoji="1" lang="th-TH" altLang="ja-JP" sz="1200" b="0" i="0" u="none" strike="noStrike" kern="1200" dirty="0">
                          <a:solidFill>
                            <a:srgbClr val="000000"/>
                          </a:solidFill>
                          <a:effectLst/>
                          <a:latin typeface="Segoe UI"/>
                          <a:ea typeface="Meiryo UI" panose="020B0604030504040204" pitchFamily="50" charset="-128"/>
                          <a:cs typeface="+mn-cs"/>
                        </a:rPr>
                        <a:t>เซิร์ฟเวอร์คลาวด์สำหรับ </a:t>
                      </a:r>
                      <a:r>
                        <a:rPr kumimoji="1" lang="en-US" altLang="ja-JP" sz="1100" b="0" i="0" u="none" strike="noStrike" kern="1200" dirty="0">
                          <a:solidFill>
                            <a:srgbClr val="000000"/>
                          </a:solidFill>
                          <a:effectLst/>
                          <a:latin typeface="Segoe UI"/>
                          <a:ea typeface="Meiryo UI" panose="020B0604030504040204" pitchFamily="50" charset="-128"/>
                          <a:cs typeface="+mn-cs"/>
                        </a:rPr>
                        <a:t>AWS, Google</a:t>
                      </a:r>
                    </a:p>
                  </a:txBody>
                  <a:tcPr marL="7620" marR="7620" marT="762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th-TH" altLang="ja-JP" sz="1200" b="0" i="0" u="none" strike="noStrike" kern="1200" dirty="0">
                          <a:solidFill>
                            <a:srgbClr val="000000"/>
                          </a:solidFill>
                          <a:effectLst/>
                          <a:latin typeface="+mn-lt"/>
                          <a:ea typeface="Meiryo UI" panose="020B0604030504040204" pitchFamily="50" charset="-128"/>
                          <a:cs typeface="+mn-cs"/>
                        </a:rPr>
                        <a:t>ระบบปฏิบัติการ</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en-US" altLang="ja-JP" sz="1100" b="0" i="0" u="none" strike="noStrike" kern="1200" dirty="0">
                          <a:solidFill>
                            <a:srgbClr val="000000"/>
                          </a:solidFill>
                          <a:effectLst/>
                          <a:latin typeface="+mn-lt"/>
                          <a:ea typeface="Meiryo UI" panose="020B0604030504040204" pitchFamily="50" charset="-128"/>
                          <a:cs typeface="+mn-cs"/>
                        </a:rPr>
                        <a:t>Windows Server 2019R2 Standard / </a:t>
                      </a:r>
                      <a:r>
                        <a:rPr kumimoji="1" lang="th-TH" altLang="ja-JP" sz="1200" b="0" i="0" u="none" strike="noStrike" kern="1200" dirty="0">
                          <a:solidFill>
                            <a:srgbClr val="000000"/>
                          </a:solidFill>
                          <a:effectLst/>
                          <a:latin typeface="+mn-lt"/>
                          <a:ea typeface="Meiryo UI" panose="020B0604030504040204" pitchFamily="50" charset="-128"/>
                          <a:cs typeface="+mn-cs"/>
                        </a:rPr>
                        <a:t>หน่วยความจำ</a:t>
                      </a:r>
                      <a:r>
                        <a:rPr kumimoji="1" lang="th-TH" altLang="ja-JP" sz="1100" b="0" i="0" u="none" strike="noStrike" kern="1200" dirty="0">
                          <a:solidFill>
                            <a:srgbClr val="000000"/>
                          </a:solidFill>
                          <a:effectLst/>
                          <a:latin typeface="+mn-lt"/>
                          <a:ea typeface="Meiryo UI" panose="020B0604030504040204" pitchFamily="50" charset="-128"/>
                          <a:cs typeface="+mn-cs"/>
                        </a:rPr>
                        <a:t>: 8</a:t>
                      </a:r>
                      <a:r>
                        <a:rPr kumimoji="1" lang="en-US" altLang="ja-JP" sz="1100" b="0" i="0" u="none" strike="noStrike" kern="1200" dirty="0">
                          <a:solidFill>
                            <a:srgbClr val="000000"/>
                          </a:solidFill>
                          <a:effectLst/>
                          <a:latin typeface="+mn-lt"/>
                          <a:ea typeface="Meiryo UI" panose="020B0604030504040204" pitchFamily="50" charset="-128"/>
                          <a:cs typeface="+mn-cs"/>
                        </a:rPr>
                        <a:t>GB </a:t>
                      </a:r>
                      <a:r>
                        <a:rPr kumimoji="1" lang="th-TH" altLang="ja-JP" sz="1200" b="0" i="0" u="none" strike="noStrike" kern="1200" dirty="0">
                          <a:solidFill>
                            <a:srgbClr val="000000"/>
                          </a:solidFill>
                          <a:effectLst/>
                          <a:latin typeface="+mn-lt"/>
                          <a:ea typeface="Meiryo UI" panose="020B0604030504040204" pitchFamily="50" charset="-128"/>
                          <a:cs typeface="+mn-cs"/>
                        </a:rPr>
                        <a:t>หรือมากกว่า </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th-TH" altLang="ja-JP" sz="1200" b="0" i="0" u="none" strike="noStrike" kern="1200" dirty="0">
                          <a:solidFill>
                            <a:srgbClr val="000000"/>
                          </a:solidFill>
                          <a:effectLst/>
                          <a:latin typeface="+mn-lt"/>
                          <a:ea typeface="Meiryo UI" panose="020B0604030504040204" pitchFamily="50" charset="-128"/>
                          <a:cs typeface="+mn-cs"/>
                        </a:rPr>
                        <a:t>ฮาร์ดดิสก์</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th-TH" altLang="ja-JP" sz="1200" b="0" i="0" u="none" strike="noStrike" kern="1200" dirty="0">
                          <a:solidFill>
                            <a:srgbClr val="000000"/>
                          </a:solidFill>
                          <a:effectLst/>
                          <a:latin typeface="+mn-lt"/>
                          <a:ea typeface="Meiryo UI" panose="020B0604030504040204" pitchFamily="50" charset="-128"/>
                          <a:cs typeface="+mn-cs"/>
                        </a:rPr>
                        <a:t>พื้นที่ว่าง </a:t>
                      </a:r>
                      <a:r>
                        <a:rPr kumimoji="1" lang="th-TH" altLang="ja-JP" sz="1100" b="0" i="0" u="none" strike="noStrike" kern="1200" dirty="0">
                          <a:solidFill>
                            <a:srgbClr val="000000"/>
                          </a:solidFill>
                          <a:effectLst/>
                          <a:latin typeface="+mn-lt"/>
                          <a:ea typeface="Meiryo UI" panose="020B0604030504040204" pitchFamily="50" charset="-128"/>
                          <a:cs typeface="+mn-cs"/>
                        </a:rPr>
                        <a:t>50</a:t>
                      </a:r>
                      <a:r>
                        <a:rPr kumimoji="1" lang="en-US" altLang="ja-JP" sz="1100" b="0" i="0" u="none" strike="noStrike" kern="1200" dirty="0">
                          <a:solidFill>
                            <a:srgbClr val="000000"/>
                          </a:solidFill>
                          <a:effectLst/>
                          <a:latin typeface="+mn-lt"/>
                          <a:ea typeface="Meiryo UI" panose="020B0604030504040204" pitchFamily="50" charset="-128"/>
                          <a:cs typeface="+mn-cs"/>
                        </a:rPr>
                        <a:t>GB </a:t>
                      </a:r>
                      <a:r>
                        <a:rPr kumimoji="1" lang="th-TH" altLang="ja-JP" sz="1200" b="0" i="0" u="none" strike="noStrike" kern="1200" dirty="0">
                          <a:solidFill>
                            <a:srgbClr val="000000"/>
                          </a:solidFill>
                          <a:effectLst/>
                          <a:latin typeface="+mn-lt"/>
                          <a:ea typeface="Meiryo UI" panose="020B0604030504040204" pitchFamily="50" charset="-128"/>
                          <a:cs typeface="+mn-cs"/>
                        </a:rPr>
                        <a:t>หรือมากกว่า </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th-TH" altLang="ja-JP" sz="1200" b="0" i="0" u="none" strike="noStrike" kern="1200" dirty="0">
                          <a:solidFill>
                            <a:srgbClr val="000000"/>
                          </a:solidFill>
                          <a:effectLst/>
                          <a:latin typeface="+mn-lt"/>
                          <a:ea typeface="Meiryo UI" panose="020B0604030504040204" pitchFamily="50" charset="-128"/>
                          <a:cs typeface="+mn-cs"/>
                        </a:rPr>
                        <a:t>จอแสดงผล</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th-TH" altLang="ja-JP" sz="1200" b="0" i="0" u="none" strike="noStrike" kern="1200" dirty="0">
                          <a:solidFill>
                            <a:srgbClr val="000000"/>
                          </a:solidFill>
                          <a:effectLst/>
                          <a:latin typeface="+mn-lt"/>
                          <a:ea typeface="Meiryo UI" panose="020B0604030504040204" pitchFamily="50" charset="-128"/>
                          <a:cs typeface="+mn-cs"/>
                        </a:rPr>
                        <a:t>ความละเอียด </a:t>
                      </a:r>
                      <a:r>
                        <a:rPr kumimoji="1" lang="th-TH" altLang="ja-JP" sz="1100" b="0" i="0" u="none" strike="noStrike" kern="1200" dirty="0">
                          <a:solidFill>
                            <a:srgbClr val="000000"/>
                          </a:solidFill>
                          <a:effectLst/>
                          <a:latin typeface="+mn-lt"/>
                          <a:ea typeface="Meiryo UI" panose="020B0604030504040204" pitchFamily="50" charset="-128"/>
                          <a:cs typeface="+mn-cs"/>
                        </a:rPr>
                        <a:t>1366 </a:t>
                      </a:r>
                      <a:r>
                        <a:rPr kumimoji="1" lang="en-US" altLang="ja-JP" sz="1100" b="0" i="0" u="none" strike="noStrike" kern="1200" dirty="0">
                          <a:solidFill>
                            <a:srgbClr val="000000"/>
                          </a:solidFill>
                          <a:effectLst/>
                          <a:latin typeface="+mn-lt"/>
                          <a:ea typeface="Meiryo UI" panose="020B0604030504040204" pitchFamily="50" charset="-128"/>
                          <a:cs typeface="+mn-cs"/>
                        </a:rPr>
                        <a:t>x 768 </a:t>
                      </a:r>
                      <a:r>
                        <a:rPr kumimoji="1" lang="th-TH" altLang="ja-JP" sz="1200" b="0" i="0" u="none" strike="noStrike" kern="1200" dirty="0">
                          <a:solidFill>
                            <a:srgbClr val="000000"/>
                          </a:solidFill>
                          <a:effectLst/>
                          <a:latin typeface="+mn-lt"/>
                          <a:ea typeface="Meiryo UI" panose="020B0604030504040204" pitchFamily="50" charset="-128"/>
                          <a:cs typeface="+mn-cs"/>
                        </a:rPr>
                        <a:t>หรือมากกว่า </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th-TH" altLang="ja-JP" sz="1200" b="0" i="0" u="none" strike="noStrike" kern="1200" dirty="0">
                          <a:solidFill>
                            <a:srgbClr val="000000"/>
                          </a:solidFill>
                          <a:effectLst/>
                          <a:latin typeface="+mn-lt"/>
                          <a:ea typeface="Meiryo UI" panose="020B0604030504040204" pitchFamily="50" charset="-128"/>
                          <a:cs typeface="+mn-cs"/>
                        </a:rPr>
                        <a:t>เบราว์เซอร์</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en-US" altLang="ja-JP" sz="1100" b="0" i="0" u="none" strike="noStrike" kern="1200" dirty="0">
                          <a:solidFill>
                            <a:srgbClr val="000000"/>
                          </a:solidFill>
                          <a:effectLst/>
                          <a:latin typeface="+mn-lt"/>
                          <a:ea typeface="Meiryo UI" panose="020B0604030504040204" pitchFamily="50" charset="-128"/>
                          <a:cs typeface="+mn-cs"/>
                        </a:rPr>
                        <a:t>Google Chrome (</a:t>
                      </a:r>
                      <a:r>
                        <a:rPr kumimoji="1" lang="th-TH" altLang="ja-JP" sz="1200" b="0" i="0" u="none" strike="noStrike" kern="1200" dirty="0">
                          <a:solidFill>
                            <a:srgbClr val="000000"/>
                          </a:solidFill>
                          <a:effectLst/>
                          <a:latin typeface="+mn-lt"/>
                          <a:ea typeface="Meiryo UI" panose="020B0604030504040204" pitchFamily="50" charset="-128"/>
                          <a:cs typeface="+mn-cs"/>
                        </a:rPr>
                        <a:t>เวอร์ชั่นล่าสุด</a:t>
                      </a:r>
                      <a:r>
                        <a:rPr kumimoji="1" lang="th-TH" altLang="ja-JP" sz="1100" b="0" i="0" u="none" strike="noStrike" kern="1200" dirty="0">
                          <a:solidFill>
                            <a:srgbClr val="000000"/>
                          </a:solidFill>
                          <a:effectLst/>
                          <a:latin typeface="+mn-lt"/>
                          <a:ea typeface="Meiryo UI" panose="020B0604030504040204" pitchFamily="50" charset="-128"/>
                          <a:cs typeface="+mn-cs"/>
                        </a:rPr>
                        <a:t>) * </a:t>
                      </a:r>
                      <a:r>
                        <a:rPr kumimoji="1" lang="th-TH" altLang="ja-JP" sz="1200" b="0" i="0" u="none" strike="noStrike" kern="1200" dirty="0">
                          <a:solidFill>
                            <a:srgbClr val="000000"/>
                          </a:solidFill>
                          <a:effectLst/>
                          <a:latin typeface="+mn-lt"/>
                          <a:ea typeface="Meiryo UI" panose="020B0604030504040204" pitchFamily="50" charset="-128"/>
                          <a:cs typeface="+mn-cs"/>
                        </a:rPr>
                        <a:t>เครื่องเซิร์ฟเวอร์ที่มีสเปครุ่นที่แนะนำหรือมากกว่า</a:t>
                      </a:r>
                      <a:endParaRPr kumimoji="1" lang="ja-JP" altLang="en-US" sz="1100" b="0" i="0" u="none" strike="noStrike" kern="1200" dirty="0">
                        <a:solidFill>
                          <a:srgbClr val="000000"/>
                        </a:solidFill>
                        <a:effectLst/>
                        <a:latin typeface="+mn-lt"/>
                        <a:ea typeface="Meiryo UI" panose="020B0604030504040204" pitchFamily="50" charset="-128"/>
                        <a:cs typeface="+mn-cs"/>
                      </a:endParaRPr>
                    </a:p>
                  </a:txBody>
                  <a:tcPr marL="7620" marR="7620" marT="7620"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424844694"/>
                  </a:ext>
                </a:extLst>
              </a:tr>
              <a:tr h="341016">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en-US" altLang="ja-JP" sz="1100" dirty="0"/>
                        <a:t>2</a:t>
                      </a:r>
                      <a:endParaRPr kumimoji="1" lang="ja-JP" altLang="en-US" sz="11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l" fontAlgn="ctr"/>
                      <a:r>
                        <a:rPr lang="th-TH" sz="1200" b="0" i="0" u="none" strike="noStrike" dirty="0">
                          <a:solidFill>
                            <a:srgbClr val="000000"/>
                          </a:solidFill>
                          <a:effectLst/>
                          <a:latin typeface="+mj-lt"/>
                          <a:ea typeface="Meiryo UI" panose="020B0604030504040204" pitchFamily="50" charset="-128"/>
                        </a:rPr>
                        <a:t>พีซีไคลเอนต์</a:t>
                      </a: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th-TH" altLang="ja-JP" sz="1200" b="0" i="0" u="none" strike="noStrike" kern="1200" dirty="0">
                          <a:solidFill>
                            <a:srgbClr val="000000"/>
                          </a:solidFill>
                          <a:effectLst/>
                          <a:latin typeface="+mn-lt"/>
                          <a:ea typeface="Meiryo UI" panose="020B0604030504040204" pitchFamily="50" charset="-128"/>
                          <a:cs typeface="+mn-cs"/>
                        </a:rPr>
                        <a:t>ระบบปฏิบัติการ</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en-US" altLang="ja-JP" sz="1100" b="0" i="0" u="none" strike="noStrike" kern="1200" dirty="0">
                          <a:solidFill>
                            <a:srgbClr val="000000"/>
                          </a:solidFill>
                          <a:effectLst/>
                          <a:latin typeface="+mn-lt"/>
                          <a:ea typeface="Meiryo UI" panose="020B0604030504040204" pitchFamily="50" charset="-128"/>
                          <a:cs typeface="+mn-cs"/>
                        </a:rPr>
                        <a:t>Windows 10 / </a:t>
                      </a:r>
                      <a:r>
                        <a:rPr kumimoji="1" lang="th-TH" altLang="ja-JP" sz="1200" b="0" i="0" u="none" strike="noStrike" kern="1200" dirty="0">
                          <a:solidFill>
                            <a:srgbClr val="000000"/>
                          </a:solidFill>
                          <a:effectLst/>
                          <a:latin typeface="+mn-lt"/>
                          <a:ea typeface="Meiryo UI" panose="020B0604030504040204" pitchFamily="50" charset="-128"/>
                          <a:cs typeface="+mn-cs"/>
                        </a:rPr>
                        <a:t>หน่วยความจำ</a:t>
                      </a:r>
                      <a:r>
                        <a:rPr kumimoji="1" lang="th-TH" altLang="ja-JP" sz="1100" b="0" i="0" u="none" strike="noStrike" kern="1200" dirty="0">
                          <a:solidFill>
                            <a:srgbClr val="000000"/>
                          </a:solidFill>
                          <a:effectLst/>
                          <a:latin typeface="+mn-lt"/>
                          <a:ea typeface="Meiryo UI" panose="020B0604030504040204" pitchFamily="50" charset="-128"/>
                          <a:cs typeface="+mn-cs"/>
                        </a:rPr>
                        <a:t>: 4</a:t>
                      </a:r>
                      <a:r>
                        <a:rPr kumimoji="1" lang="en-US" altLang="ja-JP" sz="1100" b="0" i="0" u="none" strike="noStrike" kern="1200" dirty="0">
                          <a:solidFill>
                            <a:srgbClr val="000000"/>
                          </a:solidFill>
                          <a:effectLst/>
                          <a:latin typeface="+mn-lt"/>
                          <a:ea typeface="Meiryo UI" panose="020B0604030504040204" pitchFamily="50" charset="-128"/>
                          <a:cs typeface="+mn-cs"/>
                        </a:rPr>
                        <a:t>GB </a:t>
                      </a:r>
                      <a:r>
                        <a:rPr kumimoji="1" lang="th-TH" altLang="ja-JP" sz="1200" b="0" i="0" u="none" strike="noStrike" kern="1200" dirty="0">
                          <a:solidFill>
                            <a:srgbClr val="000000"/>
                          </a:solidFill>
                          <a:effectLst/>
                          <a:latin typeface="+mn-lt"/>
                          <a:ea typeface="Meiryo UI" panose="020B0604030504040204" pitchFamily="50" charset="-128"/>
                          <a:cs typeface="+mn-cs"/>
                        </a:rPr>
                        <a:t>หรือมากกว่า </a:t>
                      </a:r>
                      <a:r>
                        <a:rPr kumimoji="1" lang="th-TH" altLang="ja-JP" sz="1100" b="0" i="0" u="none" strike="noStrike" kern="1200" dirty="0">
                          <a:solidFill>
                            <a:srgbClr val="000000"/>
                          </a:solidFill>
                          <a:effectLst/>
                          <a:latin typeface="+mn-lt"/>
                          <a:ea typeface="Meiryo UI" panose="020B0604030504040204" pitchFamily="50" charset="-128"/>
                          <a:cs typeface="+mn-cs"/>
                        </a:rPr>
                        <a:t>/</a:t>
                      </a:r>
                      <a:r>
                        <a:rPr kumimoji="1" lang="th-TH" altLang="ja-JP" sz="1200" b="0" i="0" u="none" strike="noStrike" kern="1200" dirty="0">
                          <a:solidFill>
                            <a:srgbClr val="000000"/>
                          </a:solidFill>
                          <a:effectLst/>
                          <a:latin typeface="+mn-lt"/>
                          <a:ea typeface="Meiryo UI" panose="020B0604030504040204" pitchFamily="50" charset="-128"/>
                          <a:cs typeface="+mn-cs"/>
                        </a:rPr>
                        <a:t> จอแสดงผล</a:t>
                      </a:r>
                      <a:r>
                        <a:rPr kumimoji="1" lang="th-TH" altLang="ja-JP" sz="1100" b="0" i="0" u="none" strike="noStrike" kern="1200" dirty="0">
                          <a:solidFill>
                            <a:srgbClr val="000000"/>
                          </a:solidFill>
                          <a:effectLst/>
                          <a:latin typeface="+mn-lt"/>
                          <a:ea typeface="Meiryo UI" panose="020B0604030504040204" pitchFamily="50" charset="-128"/>
                          <a:cs typeface="+mn-cs"/>
                        </a:rPr>
                        <a:t>: ความละเอียด 1366 </a:t>
                      </a:r>
                      <a:r>
                        <a:rPr kumimoji="1" lang="en-US" altLang="ja-JP" sz="1100" b="0" i="0" u="none" strike="noStrike" kern="1200" dirty="0">
                          <a:solidFill>
                            <a:srgbClr val="000000"/>
                          </a:solidFill>
                          <a:effectLst/>
                          <a:latin typeface="+mn-lt"/>
                          <a:ea typeface="Meiryo UI" panose="020B0604030504040204" pitchFamily="50" charset="-128"/>
                          <a:cs typeface="+mn-cs"/>
                        </a:rPr>
                        <a:t>x 768 </a:t>
                      </a:r>
                      <a:r>
                        <a:rPr kumimoji="1" lang="th-TH" altLang="ja-JP" sz="1100" b="0" i="0" u="none" strike="noStrike" kern="1200" dirty="0">
                          <a:solidFill>
                            <a:srgbClr val="000000"/>
                          </a:solidFill>
                          <a:effectLst/>
                          <a:latin typeface="+mn-lt"/>
                          <a:ea typeface="Meiryo UI" panose="020B0604030504040204" pitchFamily="50" charset="-128"/>
                          <a:cs typeface="+mn-cs"/>
                        </a:rPr>
                        <a:t>หรือมากกว่า</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th-TH" altLang="ja-JP" sz="1200" b="0" i="0" u="none" strike="noStrike" kern="1200" dirty="0">
                          <a:solidFill>
                            <a:srgbClr val="000000"/>
                          </a:solidFill>
                          <a:effectLst/>
                          <a:latin typeface="+mn-lt"/>
                          <a:ea typeface="Meiryo UI" panose="020B0604030504040204" pitchFamily="50" charset="-128"/>
                          <a:cs typeface="+mn-cs"/>
                        </a:rPr>
                        <a:t>เบราว์เซอร์</a:t>
                      </a:r>
                      <a:r>
                        <a:rPr kumimoji="1" lang="th-TH" altLang="ja-JP" sz="1100" b="0" i="0" u="none" strike="noStrike" kern="1200" dirty="0">
                          <a:solidFill>
                            <a:srgbClr val="000000"/>
                          </a:solidFill>
                          <a:effectLst/>
                          <a:latin typeface="+mn-lt"/>
                          <a:ea typeface="Meiryo UI" panose="020B0604030504040204" pitchFamily="50" charset="-128"/>
                          <a:cs typeface="+mn-cs"/>
                        </a:rPr>
                        <a:t>: </a:t>
                      </a:r>
                      <a:r>
                        <a:rPr kumimoji="1" lang="en-US" altLang="ja-JP" sz="1100" b="0" i="0" u="none" strike="noStrike" kern="1200" dirty="0">
                          <a:solidFill>
                            <a:srgbClr val="000000"/>
                          </a:solidFill>
                          <a:effectLst/>
                          <a:latin typeface="+mn-lt"/>
                          <a:ea typeface="Meiryo UI" panose="020B0604030504040204" pitchFamily="50" charset="-128"/>
                          <a:cs typeface="+mn-cs"/>
                        </a:rPr>
                        <a:t>Google Chrome (</a:t>
                      </a:r>
                      <a:r>
                        <a:rPr kumimoji="1" lang="th-TH" altLang="ja-JP" sz="1200" b="0" i="0" u="none" strike="noStrike" kern="1200" dirty="0">
                          <a:solidFill>
                            <a:srgbClr val="000000"/>
                          </a:solidFill>
                          <a:effectLst/>
                          <a:latin typeface="+mn-lt"/>
                          <a:ea typeface="Meiryo UI" panose="020B0604030504040204" pitchFamily="50" charset="-128"/>
                          <a:cs typeface="+mn-cs"/>
                        </a:rPr>
                        <a:t>เวอร์ชันล่าสุด</a:t>
                      </a:r>
                      <a:r>
                        <a:rPr kumimoji="1" lang="th-TH" altLang="ja-JP" sz="1100" b="0" i="0" u="none" strike="noStrike" kern="1200" dirty="0">
                          <a:solidFill>
                            <a:srgbClr val="000000"/>
                          </a:solidFill>
                          <a:effectLst/>
                          <a:latin typeface="+mn-lt"/>
                          <a:ea typeface="Meiryo UI" panose="020B0604030504040204" pitchFamily="50" charset="-128"/>
                          <a:cs typeface="+mn-cs"/>
                        </a:rPr>
                        <a:t>) * </a:t>
                      </a:r>
                      <a:r>
                        <a:rPr kumimoji="1" lang="th-TH" altLang="ja-JP" sz="1200" b="0" i="0" u="none" strike="noStrike" kern="1200" dirty="0">
                          <a:solidFill>
                            <a:srgbClr val="000000"/>
                          </a:solidFill>
                          <a:effectLst/>
                          <a:latin typeface="+mn-lt"/>
                          <a:ea typeface="Meiryo UI" panose="020B0604030504040204" pitchFamily="50" charset="-128"/>
                          <a:cs typeface="+mn-cs"/>
                        </a:rPr>
                        <a:t>เครื่องพีซีที่มีสเปครุ่นที่แนะนำหรือสูงกว่า</a:t>
                      </a:r>
                      <a:endParaRPr kumimoji="1" lang="ja-JP" altLang="en-US" sz="1100" b="0" i="0" u="none" strike="noStrike" kern="1200" dirty="0">
                        <a:solidFill>
                          <a:srgbClr val="000000"/>
                        </a:solidFill>
                        <a:effectLst/>
                        <a:latin typeface="+mn-lt"/>
                        <a:ea typeface="Meiryo UI" panose="020B0604030504040204" pitchFamily="50" charset="-128"/>
                        <a:cs typeface="+mn-cs"/>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494418794"/>
                  </a:ext>
                </a:extLst>
              </a:tr>
              <a:tr h="341016">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en-US" altLang="ja-JP" sz="1100" dirty="0"/>
                        <a:t>3</a:t>
                      </a:r>
                      <a:endParaRPr kumimoji="1" lang="ja-JP" altLang="en-US" sz="1100" dirty="0"/>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l" fontAlgn="ctr"/>
                      <a:r>
                        <a:rPr lang="th-TH" sz="1200" b="0" i="0" u="none" strike="noStrike" dirty="0">
                          <a:solidFill>
                            <a:srgbClr val="000000"/>
                          </a:solidFill>
                          <a:effectLst/>
                          <a:latin typeface="+mj-lt"/>
                          <a:ea typeface="Meiryo UI" panose="020B0604030504040204" pitchFamily="50" charset="-128"/>
                        </a:rPr>
                        <a:t>แท็บเล็ต</a:t>
                      </a:r>
                      <a:endParaRPr lang="en-US" sz="1200" b="0" i="0" u="none" strike="noStrike" dirty="0">
                        <a:solidFill>
                          <a:srgbClr val="000000"/>
                        </a:solidFill>
                        <a:effectLst/>
                        <a:latin typeface="+mj-lt"/>
                        <a:ea typeface="Meiryo UI" panose="020B0604030504040204" pitchFamily="50" charset="-128"/>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l" fontAlgn="ctr"/>
                      <a:r>
                        <a:rPr kumimoji="1" lang="th-TH" altLang="ja-JP" sz="1200" b="0" i="0" u="none" strike="noStrike" kern="1200" dirty="0">
                          <a:solidFill>
                            <a:srgbClr val="000000"/>
                          </a:solidFill>
                          <a:effectLst/>
                          <a:latin typeface="Segoe UI"/>
                          <a:ea typeface="Meiryo UI" panose="020B0604030504040204" pitchFamily="50" charset="-128"/>
                          <a:cs typeface="+mn-cs"/>
                        </a:rPr>
                        <a:t>ประเภทระบบปฏิบัติการ </a:t>
                      </a:r>
                      <a:r>
                        <a:rPr kumimoji="1" lang="en-US" altLang="ja-JP" sz="1100" b="0" i="0" u="none" strike="noStrike" kern="1200" dirty="0">
                          <a:solidFill>
                            <a:srgbClr val="000000"/>
                          </a:solidFill>
                          <a:effectLst/>
                          <a:latin typeface="Segoe UI"/>
                          <a:ea typeface="Meiryo UI" panose="020B0604030504040204" pitchFamily="50" charset="-128"/>
                          <a:cs typeface="+mn-cs"/>
                        </a:rPr>
                        <a:t>Android / </a:t>
                      </a:r>
                      <a:r>
                        <a:rPr kumimoji="1" lang="th-TH" altLang="ja-JP" sz="1200" b="0" i="0" u="none" strike="noStrike" kern="1200" dirty="0">
                          <a:solidFill>
                            <a:srgbClr val="000000"/>
                          </a:solidFill>
                          <a:effectLst/>
                          <a:latin typeface="Segoe UI"/>
                          <a:ea typeface="Meiryo UI" panose="020B0604030504040204" pitchFamily="50" charset="-128"/>
                          <a:cs typeface="+mn-cs"/>
                        </a:rPr>
                        <a:t>ประเภทระบบปฏิบัติการ </a:t>
                      </a:r>
                      <a:r>
                        <a:rPr kumimoji="1" lang="en-US" altLang="ja-JP" sz="1100" b="0" i="0" u="none" strike="noStrike" kern="1200" dirty="0">
                          <a:solidFill>
                            <a:srgbClr val="000000"/>
                          </a:solidFill>
                          <a:effectLst/>
                          <a:latin typeface="Segoe UI"/>
                          <a:ea typeface="Meiryo UI" panose="020B0604030504040204" pitchFamily="50" charset="-128"/>
                          <a:cs typeface="+mn-cs"/>
                        </a:rPr>
                        <a:t>Windows</a:t>
                      </a: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908556310"/>
                  </a:ext>
                </a:extLst>
              </a:tr>
            </a:tbl>
          </a:graphicData>
        </a:graphic>
      </p:graphicFrame>
      <p:sp>
        <p:nvSpPr>
          <p:cNvPr id="35" name="正方形/長方形 34">
            <a:extLst>
              <a:ext uri="{FF2B5EF4-FFF2-40B4-BE49-F238E27FC236}">
                <a16:creationId xmlns:a16="http://schemas.microsoft.com/office/drawing/2014/main" id="{CC9B4B78-2533-4AE2-BB58-CD7642ABA579}"/>
              </a:ext>
            </a:extLst>
          </p:cNvPr>
          <p:cNvSpPr/>
          <p:nvPr/>
        </p:nvSpPr>
        <p:spPr>
          <a:xfrm>
            <a:off x="6988355" y="1947660"/>
            <a:ext cx="925162" cy="184275"/>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200" kern="0" dirty="0">
                <a:solidFill>
                  <a:prstClr val="black"/>
                </a:solidFill>
                <a:latin typeface="Segoe UI"/>
                <a:ea typeface="メイリオ"/>
              </a:rPr>
              <a:t>คลาวด์</a:t>
            </a:r>
            <a:endParaRPr kumimoji="1" lang="ja-JP" altLang="en-US" sz="1200" b="0" i="0" u="none" strike="noStrike" kern="0" cap="none" spc="0" normalizeH="0" baseline="0" noProof="0" dirty="0">
              <a:ln>
                <a:noFill/>
              </a:ln>
              <a:solidFill>
                <a:prstClr val="black"/>
              </a:solidFill>
              <a:effectLst/>
              <a:uLnTx/>
              <a:uFillTx/>
              <a:latin typeface="Segoe UI"/>
              <a:ea typeface="メイリオ"/>
              <a:cs typeface="+mn-cs"/>
            </a:endParaRPr>
          </a:p>
        </p:txBody>
      </p:sp>
      <p:sp>
        <p:nvSpPr>
          <p:cNvPr id="38" name="正方形/長方形 37">
            <a:extLst>
              <a:ext uri="{FF2B5EF4-FFF2-40B4-BE49-F238E27FC236}">
                <a16:creationId xmlns:a16="http://schemas.microsoft.com/office/drawing/2014/main" id="{ECF879B1-89EB-4E35-AD73-C09282C2201F}"/>
              </a:ext>
            </a:extLst>
          </p:cNvPr>
          <p:cNvSpPr/>
          <p:nvPr/>
        </p:nvSpPr>
        <p:spPr>
          <a:xfrm>
            <a:off x="8307413" y="3704270"/>
            <a:ext cx="925162" cy="184275"/>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200" b="0" i="0" u="none" strike="noStrike" kern="0" cap="none" spc="0" normalizeH="0" baseline="0" noProof="0" dirty="0">
                <a:ln>
                  <a:noFill/>
                </a:ln>
                <a:solidFill>
                  <a:prstClr val="black"/>
                </a:solidFill>
                <a:effectLst/>
                <a:uLnTx/>
                <a:uFillTx/>
                <a:latin typeface="Segoe UI"/>
                <a:ea typeface="メイリオ"/>
                <a:cs typeface="+mn-cs"/>
              </a:rPr>
              <a:t>พีซีไคลเอนต์</a:t>
            </a:r>
            <a:endParaRPr kumimoji="1" lang="ja-JP" altLang="en-US" sz="1200" b="0" i="0" u="none" strike="noStrike" kern="0" cap="none" spc="0" normalizeH="0" baseline="0" noProof="0" dirty="0">
              <a:ln>
                <a:noFill/>
              </a:ln>
              <a:solidFill>
                <a:prstClr val="black"/>
              </a:solidFill>
              <a:effectLst/>
              <a:uLnTx/>
              <a:uFillTx/>
              <a:latin typeface="Segoe UI"/>
              <a:ea typeface="メイリオ"/>
              <a:cs typeface="+mn-cs"/>
            </a:endParaRPr>
          </a:p>
        </p:txBody>
      </p:sp>
      <p:pic>
        <p:nvPicPr>
          <p:cNvPr id="40" name="図 39">
            <a:extLst>
              <a:ext uri="{FF2B5EF4-FFF2-40B4-BE49-F238E27FC236}">
                <a16:creationId xmlns:a16="http://schemas.microsoft.com/office/drawing/2014/main" id="{F030975B-568B-48F6-8031-7A4DFD473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0278" y="1093563"/>
            <a:ext cx="581316" cy="814899"/>
          </a:xfrm>
          <a:prstGeom prst="rect">
            <a:avLst/>
          </a:prstGeom>
        </p:spPr>
      </p:pic>
      <p:pic>
        <p:nvPicPr>
          <p:cNvPr id="44" name="図 43">
            <a:extLst>
              <a:ext uri="{FF2B5EF4-FFF2-40B4-BE49-F238E27FC236}">
                <a16:creationId xmlns:a16="http://schemas.microsoft.com/office/drawing/2014/main" id="{74D131EF-721D-472E-B094-136449A1E2DE}"/>
              </a:ext>
            </a:extLst>
          </p:cNvPr>
          <p:cNvPicPr>
            <a:picLocks noChangeAspect="1"/>
          </p:cNvPicPr>
          <p:nvPr/>
        </p:nvPicPr>
        <p:blipFill>
          <a:blip r:embed="rId3"/>
          <a:stretch>
            <a:fillRect/>
          </a:stretch>
        </p:blipFill>
        <p:spPr>
          <a:xfrm>
            <a:off x="5350848" y="2342678"/>
            <a:ext cx="1289906" cy="403546"/>
          </a:xfrm>
          <a:prstGeom prst="rect">
            <a:avLst/>
          </a:prstGeom>
        </p:spPr>
      </p:pic>
      <p:pic>
        <p:nvPicPr>
          <p:cNvPr id="45" name="図 44">
            <a:extLst>
              <a:ext uri="{FF2B5EF4-FFF2-40B4-BE49-F238E27FC236}">
                <a16:creationId xmlns:a16="http://schemas.microsoft.com/office/drawing/2014/main" id="{DBD0DB34-C89B-4DD0-8508-D09F01FAD7B0}"/>
              </a:ext>
            </a:extLst>
          </p:cNvPr>
          <p:cNvPicPr>
            <a:picLocks noChangeAspect="1"/>
          </p:cNvPicPr>
          <p:nvPr/>
        </p:nvPicPr>
        <p:blipFill>
          <a:blip r:embed="rId4"/>
          <a:stretch>
            <a:fillRect/>
          </a:stretch>
        </p:blipFill>
        <p:spPr>
          <a:xfrm>
            <a:off x="8275711" y="2917596"/>
            <a:ext cx="988566" cy="787014"/>
          </a:xfrm>
          <a:prstGeom prst="rect">
            <a:avLst/>
          </a:prstGeom>
        </p:spPr>
      </p:pic>
      <p:cxnSp>
        <p:nvCxnSpPr>
          <p:cNvPr id="53" name="コネクタ: カギ線 52">
            <a:extLst>
              <a:ext uri="{FF2B5EF4-FFF2-40B4-BE49-F238E27FC236}">
                <a16:creationId xmlns:a16="http://schemas.microsoft.com/office/drawing/2014/main" id="{B732A3CE-0E77-43C0-8884-05E7A1AC526B}"/>
              </a:ext>
            </a:extLst>
          </p:cNvPr>
          <p:cNvCxnSpPr>
            <a:cxnSpLocks/>
            <a:stCxn id="35" idx="2"/>
            <a:endCxn id="44" idx="0"/>
          </p:cNvCxnSpPr>
          <p:nvPr/>
        </p:nvCxnSpPr>
        <p:spPr>
          <a:xfrm rot="5400000">
            <a:off x="6617998" y="1509739"/>
            <a:ext cx="210743" cy="1455135"/>
          </a:xfrm>
          <a:prstGeom prst="bentConnector3">
            <a:avLst>
              <a:gd name="adj1" fmla="val 30716"/>
            </a:avLst>
          </a:prstGeom>
          <a:noFill/>
          <a:ln w="19050" cap="flat" cmpd="dbl" algn="ctr">
            <a:solidFill>
              <a:sysClr val="windowText" lastClr="000000"/>
            </a:solidFill>
            <a:prstDash val="solid"/>
            <a:tailEnd type="none"/>
          </a:ln>
          <a:effectLst/>
        </p:spPr>
      </p:cxnSp>
      <p:cxnSp>
        <p:nvCxnSpPr>
          <p:cNvPr id="54" name="コネクタ: カギ線 53">
            <a:extLst>
              <a:ext uri="{FF2B5EF4-FFF2-40B4-BE49-F238E27FC236}">
                <a16:creationId xmlns:a16="http://schemas.microsoft.com/office/drawing/2014/main" id="{130E0BF6-638B-470F-8B58-BCF7C4D0FFC3}"/>
              </a:ext>
            </a:extLst>
          </p:cNvPr>
          <p:cNvCxnSpPr>
            <a:cxnSpLocks/>
            <a:stCxn id="44" idx="2"/>
            <a:endCxn id="45" idx="0"/>
          </p:cNvCxnSpPr>
          <p:nvPr/>
        </p:nvCxnSpPr>
        <p:spPr>
          <a:xfrm rot="16200000" flipH="1">
            <a:off x="7297211" y="1444813"/>
            <a:ext cx="171372" cy="2774193"/>
          </a:xfrm>
          <a:prstGeom prst="bentConnector3">
            <a:avLst>
              <a:gd name="adj1" fmla="val 104840"/>
            </a:avLst>
          </a:prstGeom>
          <a:noFill/>
          <a:ln w="19050" cap="flat" cmpd="dbl" algn="ctr">
            <a:solidFill>
              <a:sysClr val="windowText" lastClr="000000"/>
            </a:solidFill>
            <a:prstDash val="solid"/>
            <a:tailEnd type="none"/>
          </a:ln>
          <a:effectLst/>
        </p:spPr>
      </p:cxnSp>
      <p:sp>
        <p:nvSpPr>
          <p:cNvPr id="56" name="正方形/長方形 55">
            <a:extLst>
              <a:ext uri="{FF2B5EF4-FFF2-40B4-BE49-F238E27FC236}">
                <a16:creationId xmlns:a16="http://schemas.microsoft.com/office/drawing/2014/main" id="{B20EDC7A-F9B4-43B0-AEC3-96690FF61CDD}"/>
              </a:ext>
            </a:extLst>
          </p:cNvPr>
          <p:cNvSpPr/>
          <p:nvPr/>
        </p:nvSpPr>
        <p:spPr>
          <a:xfrm>
            <a:off x="9125889" y="3677671"/>
            <a:ext cx="2236977" cy="19831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tx1"/>
                </a:solidFill>
              </a:rPr>
              <a:t>ระบบปฏิบัติการแอนดรอยด์</a:t>
            </a:r>
          </a:p>
          <a:p>
            <a:pPr algn="ctr"/>
            <a:r>
              <a:rPr kumimoji="1" lang="th-TH" altLang="ja-JP" sz="1200" dirty="0">
                <a:solidFill>
                  <a:schemeClr val="tx1"/>
                </a:solidFill>
              </a:rPr>
              <a:t>/ระบบปฏิบัติการวินโดวส์</a:t>
            </a:r>
            <a:endParaRPr kumimoji="1" lang="ja-JP" altLang="en-US" sz="1200" dirty="0">
              <a:solidFill>
                <a:schemeClr val="tx1"/>
              </a:solidFill>
            </a:endParaRPr>
          </a:p>
        </p:txBody>
      </p:sp>
      <p:pic>
        <p:nvPicPr>
          <p:cNvPr id="57" name="Picture 4">
            <a:extLst>
              <a:ext uri="{FF2B5EF4-FFF2-40B4-BE49-F238E27FC236}">
                <a16:creationId xmlns:a16="http://schemas.microsoft.com/office/drawing/2014/main" id="{78F5EA4A-044D-43B2-AC27-78D91D176E08}"/>
              </a:ext>
            </a:extLst>
          </p:cNvPr>
          <p:cNvPicPr>
            <a:picLocks noChangeAspect="1"/>
          </p:cNvPicPr>
          <p:nvPr/>
        </p:nvPicPr>
        <p:blipFill rotWithShape="1">
          <a:blip r:embed="rId5"/>
          <a:srcRect l="16671" t="19166" r="52889" b="32794"/>
          <a:stretch/>
        </p:blipFill>
        <p:spPr>
          <a:xfrm>
            <a:off x="9754274" y="2906046"/>
            <a:ext cx="1006305" cy="666750"/>
          </a:xfrm>
          <a:prstGeom prst="rect">
            <a:avLst/>
          </a:prstGeom>
        </p:spPr>
      </p:pic>
      <p:pic>
        <p:nvPicPr>
          <p:cNvPr id="15" name="図 14">
            <a:extLst>
              <a:ext uri="{FF2B5EF4-FFF2-40B4-BE49-F238E27FC236}">
                <a16:creationId xmlns:a16="http://schemas.microsoft.com/office/drawing/2014/main" id="{891FFD62-2F8B-959E-485E-0A173C301243}"/>
              </a:ext>
            </a:extLst>
          </p:cNvPr>
          <p:cNvPicPr>
            <a:picLocks noChangeAspect="1"/>
          </p:cNvPicPr>
          <p:nvPr/>
        </p:nvPicPr>
        <p:blipFill>
          <a:blip r:embed="rId6"/>
          <a:stretch>
            <a:fillRect/>
          </a:stretch>
        </p:blipFill>
        <p:spPr>
          <a:xfrm>
            <a:off x="1231557" y="2894695"/>
            <a:ext cx="606132" cy="580726"/>
          </a:xfrm>
          <a:prstGeom prst="rect">
            <a:avLst/>
          </a:prstGeom>
        </p:spPr>
      </p:pic>
      <p:pic>
        <p:nvPicPr>
          <p:cNvPr id="16" name="図 15">
            <a:extLst>
              <a:ext uri="{FF2B5EF4-FFF2-40B4-BE49-F238E27FC236}">
                <a16:creationId xmlns:a16="http://schemas.microsoft.com/office/drawing/2014/main" id="{4415E5E0-32DA-A08A-EFB4-5537848CB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485" y="2849618"/>
            <a:ext cx="728880" cy="546660"/>
          </a:xfrm>
          <a:prstGeom prst="rect">
            <a:avLst/>
          </a:prstGeom>
        </p:spPr>
      </p:pic>
      <p:pic>
        <p:nvPicPr>
          <p:cNvPr id="17" name="図 16">
            <a:extLst>
              <a:ext uri="{FF2B5EF4-FFF2-40B4-BE49-F238E27FC236}">
                <a16:creationId xmlns:a16="http://schemas.microsoft.com/office/drawing/2014/main" id="{CDC2E8DD-3A46-3F5C-D859-6292928B07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349" y="2775112"/>
            <a:ext cx="754767" cy="754767"/>
          </a:xfrm>
          <a:prstGeom prst="rect">
            <a:avLst/>
          </a:prstGeom>
        </p:spPr>
      </p:pic>
      <p:pic>
        <p:nvPicPr>
          <p:cNvPr id="19" name="図 18">
            <a:extLst>
              <a:ext uri="{FF2B5EF4-FFF2-40B4-BE49-F238E27FC236}">
                <a16:creationId xmlns:a16="http://schemas.microsoft.com/office/drawing/2014/main" id="{AEAD0D4A-571F-AFF8-7E16-20BFE27EFF0E}"/>
              </a:ext>
            </a:extLst>
          </p:cNvPr>
          <p:cNvPicPr>
            <a:picLocks noChangeAspect="1"/>
          </p:cNvPicPr>
          <p:nvPr/>
        </p:nvPicPr>
        <p:blipFill>
          <a:blip r:embed="rId9"/>
          <a:stretch>
            <a:fillRect/>
          </a:stretch>
        </p:blipFill>
        <p:spPr>
          <a:xfrm>
            <a:off x="4084834" y="2895912"/>
            <a:ext cx="442248" cy="533088"/>
          </a:xfrm>
          <a:prstGeom prst="rect">
            <a:avLst/>
          </a:prstGeom>
        </p:spPr>
      </p:pic>
      <p:sp>
        <p:nvSpPr>
          <p:cNvPr id="20" name="四角形: 角を丸くする 19">
            <a:extLst>
              <a:ext uri="{FF2B5EF4-FFF2-40B4-BE49-F238E27FC236}">
                <a16:creationId xmlns:a16="http://schemas.microsoft.com/office/drawing/2014/main" id="{1B799244-E378-A942-F4FC-562D5D97B806}"/>
              </a:ext>
            </a:extLst>
          </p:cNvPr>
          <p:cNvSpPr/>
          <p:nvPr/>
        </p:nvSpPr>
        <p:spPr>
          <a:xfrm>
            <a:off x="895589" y="3420577"/>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100" dirty="0">
                <a:solidFill>
                  <a:schemeClr val="tx1"/>
                </a:solidFill>
              </a:rPr>
              <a:t>เครื่องสแกนบาร์โค้ด</a:t>
            </a:r>
            <a:endParaRPr kumimoji="1" lang="ja-JP" altLang="en-US" sz="1100" dirty="0">
              <a:solidFill>
                <a:schemeClr val="tx1"/>
              </a:solidFill>
            </a:endParaRPr>
          </a:p>
        </p:txBody>
      </p:sp>
      <p:sp>
        <p:nvSpPr>
          <p:cNvPr id="21" name="四角形: 角を丸くする 20">
            <a:extLst>
              <a:ext uri="{FF2B5EF4-FFF2-40B4-BE49-F238E27FC236}">
                <a16:creationId xmlns:a16="http://schemas.microsoft.com/office/drawing/2014/main" id="{1414E318-14DC-6C79-A8F7-F63F451CEA31}"/>
              </a:ext>
            </a:extLst>
          </p:cNvPr>
          <p:cNvSpPr/>
          <p:nvPr/>
        </p:nvSpPr>
        <p:spPr>
          <a:xfrm>
            <a:off x="1808612" y="3420577"/>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100" dirty="0">
                <a:solidFill>
                  <a:schemeClr val="tx1"/>
                </a:solidFill>
              </a:rPr>
              <a:t>อุปกรณ์ </a:t>
            </a:r>
            <a:r>
              <a:rPr kumimoji="1" lang="en-US" altLang="ja-JP" sz="900" dirty="0">
                <a:solidFill>
                  <a:schemeClr val="tx1"/>
                </a:solidFill>
              </a:rPr>
              <a:t>RFID</a:t>
            </a:r>
            <a:endParaRPr kumimoji="1" lang="ja-JP" altLang="en-US" sz="900" dirty="0">
              <a:solidFill>
                <a:schemeClr val="tx1"/>
              </a:solidFill>
            </a:endParaRPr>
          </a:p>
        </p:txBody>
      </p:sp>
      <p:sp>
        <p:nvSpPr>
          <p:cNvPr id="22" name="四角形: 角を丸くする 21">
            <a:extLst>
              <a:ext uri="{FF2B5EF4-FFF2-40B4-BE49-F238E27FC236}">
                <a16:creationId xmlns:a16="http://schemas.microsoft.com/office/drawing/2014/main" id="{12FFEECE-C90B-9EA2-5D02-D95414842868}"/>
              </a:ext>
            </a:extLst>
          </p:cNvPr>
          <p:cNvSpPr/>
          <p:nvPr/>
        </p:nvSpPr>
        <p:spPr>
          <a:xfrm>
            <a:off x="2794416" y="3405281"/>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100" dirty="0">
                <a:solidFill>
                  <a:schemeClr val="tx1"/>
                </a:solidFill>
              </a:rPr>
              <a:t>อุปกรณ์ </a:t>
            </a:r>
            <a:r>
              <a:rPr kumimoji="1" lang="en-US" altLang="ja-JP" sz="900" dirty="0">
                <a:solidFill>
                  <a:schemeClr val="tx1"/>
                </a:solidFill>
              </a:rPr>
              <a:t>PLC</a:t>
            </a:r>
            <a:endParaRPr kumimoji="1" lang="ja-JP" altLang="en-US" sz="900" dirty="0">
              <a:solidFill>
                <a:schemeClr val="tx1"/>
              </a:solidFill>
            </a:endParaRPr>
          </a:p>
        </p:txBody>
      </p:sp>
      <p:sp>
        <p:nvSpPr>
          <p:cNvPr id="23" name="四角形: 角を丸くする 22">
            <a:extLst>
              <a:ext uri="{FF2B5EF4-FFF2-40B4-BE49-F238E27FC236}">
                <a16:creationId xmlns:a16="http://schemas.microsoft.com/office/drawing/2014/main" id="{581EDF56-4D2F-1D6C-C68D-5EC05E892F6E}"/>
              </a:ext>
            </a:extLst>
          </p:cNvPr>
          <p:cNvSpPr/>
          <p:nvPr/>
        </p:nvSpPr>
        <p:spPr>
          <a:xfrm>
            <a:off x="3678604" y="3414277"/>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100" dirty="0">
                <a:solidFill>
                  <a:schemeClr val="tx1"/>
                </a:solidFill>
              </a:rPr>
              <a:t>เซนเซอร์</a:t>
            </a:r>
            <a:endParaRPr kumimoji="1" lang="ja-JP" altLang="en-US" sz="1100" dirty="0">
              <a:solidFill>
                <a:schemeClr val="tx1"/>
              </a:solidFill>
            </a:endParaRPr>
          </a:p>
        </p:txBody>
      </p:sp>
    </p:spTree>
    <p:extLst>
      <p:ext uri="{BB962C8B-B14F-4D97-AF65-F5344CB8AC3E}">
        <p14:creationId xmlns:p14="http://schemas.microsoft.com/office/powerpoint/2010/main" val="3809432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27</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0" y="78104"/>
            <a:ext cx="1182254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การซ่อมบำรุง</a:t>
            </a:r>
            <a:endParaRPr lang="en-US" altLang="ja-JP" sz="3200" dirty="0">
              <a:solidFill>
                <a:schemeClr val="tx1">
                  <a:lumMod val="75000"/>
                </a:schemeClr>
              </a:solidFill>
            </a:endParaRPr>
          </a:p>
        </p:txBody>
      </p:sp>
      <p:graphicFrame>
        <p:nvGraphicFramePr>
          <p:cNvPr id="8" name="表 2">
            <a:extLst>
              <a:ext uri="{FF2B5EF4-FFF2-40B4-BE49-F238E27FC236}">
                <a16:creationId xmlns:a16="http://schemas.microsoft.com/office/drawing/2014/main" id="{6D4603E8-2FF7-43D8-85F9-1ED35077770C}"/>
              </a:ext>
            </a:extLst>
          </p:cNvPr>
          <p:cNvGraphicFramePr/>
          <p:nvPr>
            <p:extLst>
              <p:ext uri="{D42A27DB-BD31-4B8C-83A1-F6EECF244321}">
                <p14:modId xmlns:p14="http://schemas.microsoft.com/office/powerpoint/2010/main" val="1997015695"/>
              </p:ext>
            </p:extLst>
          </p:nvPr>
        </p:nvGraphicFramePr>
        <p:xfrm>
          <a:off x="508843" y="1171836"/>
          <a:ext cx="10851884" cy="2977947"/>
        </p:xfrm>
        <a:graphic>
          <a:graphicData uri="http://schemas.openxmlformats.org/drawingml/2006/table">
            <a:tbl>
              <a:tblPr firstRow="1"/>
              <a:tblGrid>
                <a:gridCol w="328767">
                  <a:extLst>
                    <a:ext uri="{9D8B030D-6E8A-4147-A177-3AD203B41FA5}">
                      <a16:colId xmlns:a16="http://schemas.microsoft.com/office/drawing/2014/main" val="20000"/>
                    </a:ext>
                  </a:extLst>
                </a:gridCol>
                <a:gridCol w="3107235">
                  <a:extLst>
                    <a:ext uri="{9D8B030D-6E8A-4147-A177-3AD203B41FA5}">
                      <a16:colId xmlns:a16="http://schemas.microsoft.com/office/drawing/2014/main" val="20001"/>
                    </a:ext>
                  </a:extLst>
                </a:gridCol>
                <a:gridCol w="4644725">
                  <a:extLst>
                    <a:ext uri="{9D8B030D-6E8A-4147-A177-3AD203B41FA5}">
                      <a16:colId xmlns:a16="http://schemas.microsoft.com/office/drawing/2014/main" val="20002"/>
                    </a:ext>
                  </a:extLst>
                </a:gridCol>
                <a:gridCol w="2771157">
                  <a:extLst>
                    <a:ext uri="{9D8B030D-6E8A-4147-A177-3AD203B41FA5}">
                      <a16:colId xmlns:a16="http://schemas.microsoft.com/office/drawing/2014/main" val="20003"/>
                    </a:ext>
                  </a:extLst>
                </a:gridCol>
              </a:tblGrid>
              <a:tr h="378349">
                <a:tc>
                  <a:txBody>
                    <a:bodyPr/>
                    <a:lstStyle/>
                    <a:p>
                      <a:pPr algn="ctr" fontAlgn="ctr"/>
                      <a:r>
                        <a:rPr lang="ja-JP" altLang="en-US" sz="1100" b="1" i="0" u="none" strike="noStrike" dirty="0">
                          <a:solidFill>
                            <a:schemeClr val="bg1"/>
                          </a:solidFill>
                          <a:effectLst/>
                          <a:latin typeface="Segoe UI 本文"/>
                          <a:ea typeface="Meiryo UI" panose="020B0604030504040204" pitchFamily="50" charset="-128"/>
                        </a:rPr>
                        <a:t>　</a:t>
                      </a:r>
                      <a:r>
                        <a:rPr lang="en-US" altLang="ja-JP" sz="1100" b="1" i="0" u="none" strike="noStrike" dirty="0">
                          <a:solidFill>
                            <a:schemeClr val="bg1"/>
                          </a:solidFill>
                          <a:effectLst/>
                          <a:latin typeface="Segoe UI 本文"/>
                          <a:ea typeface="Meiryo UI" panose="020B0604030504040204" pitchFamily="50" charset="-128"/>
                        </a:rPr>
                        <a:t>#</a:t>
                      </a:r>
                      <a:endParaRPr lang="ja-JP" altLang="en-US" sz="11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th-TH" altLang="ja-JP" sz="1200" b="1" dirty="0">
                          <a:solidFill>
                            <a:schemeClr val="bg1"/>
                          </a:solidFill>
                          <a:latin typeface="Segoe UI 本文"/>
                        </a:rPr>
                        <a:t>การบำรุงรักษาซอฟต์แวร์</a:t>
                      </a:r>
                      <a:endParaRPr lang="en-US" altLang="ja-JP" sz="12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endParaRPr lang="en-US" sz="11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ja-JP" altLang="en-US" sz="1100" b="1" i="0" u="none" strike="noStrike" dirty="0">
                          <a:solidFill>
                            <a:schemeClr val="bg1"/>
                          </a:solidFill>
                          <a:effectLst/>
                          <a:latin typeface="Segoe UI 本文"/>
                          <a:ea typeface="Meiryo UI" panose="020B0604030504040204" pitchFamily="50" charset="-128"/>
                        </a:rPr>
                        <a:t>　</a:t>
                      </a:r>
                      <a:r>
                        <a:rPr lang="th-TH" altLang="ja-JP" sz="1200" b="1" i="0" u="none" strike="noStrike" dirty="0">
                          <a:solidFill>
                            <a:schemeClr val="bg1"/>
                          </a:solidFill>
                          <a:effectLst/>
                          <a:latin typeface="Segoe UI 本文"/>
                          <a:ea typeface="Meiryo UI" panose="020B0604030504040204" pitchFamily="50" charset="-128"/>
                        </a:rPr>
                        <a:t>มาตรฐาน / ตัวเลือก</a:t>
                      </a:r>
                      <a:endParaRPr lang="ja-JP" altLang="en-US" sz="11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06574">
                <a:tc>
                  <a:txBody>
                    <a:bodyPr/>
                    <a:lstStyle/>
                    <a:p>
                      <a:pPr algn="ctr" fontAlgn="ctr"/>
                      <a:r>
                        <a:rPr lang="en-US" altLang="ja-JP" sz="1100" b="0" i="0" u="none" strike="noStrike" dirty="0">
                          <a:solidFill>
                            <a:schemeClr val="tx1"/>
                          </a:solidFill>
                          <a:effectLst/>
                          <a:latin typeface="Segoe UI 本文"/>
                          <a:ea typeface="Meiryo UI" panose="020B0604030504040204" pitchFamily="50" charset="-128"/>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EEF"/>
                    </a:solidFill>
                  </a:tcPr>
                </a:tc>
                <a:tc>
                  <a:txBody>
                    <a:bodyPr/>
                    <a:lstStyle/>
                    <a:p>
                      <a:pPr algn="l" fontAlgn="ctr"/>
                      <a:r>
                        <a:rPr lang="th-TH" altLang="ja-JP" sz="1200" dirty="0">
                          <a:latin typeface="Segoe UI 本文"/>
                        </a:rPr>
                        <a:t>สนับสนุนการดำเนินงาน / สนับสนุนการกู้คืน</a:t>
                      </a:r>
                      <a:endParaRPr lang="ja-JP" altLang="en-US" sz="12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EEF"/>
                    </a:solidFill>
                  </a:tcPr>
                </a:tc>
                <a:tc>
                  <a:txBody>
                    <a:bodyPr/>
                    <a:lstStyle/>
                    <a:p>
                      <a:pPr algn="l" fontAlgn="ctr"/>
                      <a:r>
                        <a:rPr lang="th-TH" altLang="ja-JP" sz="1200" dirty="0">
                          <a:latin typeface="Segoe UI 本文"/>
                        </a:rPr>
                        <a:t>เราจะเปิดหน้าต่างการสนับสนุนและให้การสนับสนุนการปฏิบัติงานทางโทรศัพท์และอีเมล และการสนับสนุนการกู้คืนในกรณีที่ซอฟต์แวร์ขัดข้อง</a:t>
                      </a:r>
                      <a:endParaRPr lang="en-US" sz="12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EEF"/>
                    </a:solidFill>
                  </a:tcPr>
                </a:tc>
                <a:tc>
                  <a:txBody>
                    <a:bodyPr/>
                    <a:lstStyle/>
                    <a:p>
                      <a:pPr algn="l" fontAlgn="ctr"/>
                      <a:r>
                        <a:rPr lang="th-TH" sz="1200" b="0" i="0" u="none" strike="noStrike" dirty="0">
                          <a:solidFill>
                            <a:schemeClr val="tx1"/>
                          </a:solidFill>
                          <a:effectLst/>
                          <a:latin typeface="Segoe UI 本文"/>
                          <a:ea typeface="Meiryo UI" panose="020B0604030504040204" pitchFamily="50" charset="-128"/>
                        </a:rPr>
                        <a:t>มาตรฐาน</a:t>
                      </a:r>
                      <a:r>
                        <a:rPr lang="en-US" sz="1100" b="0" i="0" u="none" strike="noStrike" dirty="0">
                          <a:solidFill>
                            <a:schemeClr val="tx1"/>
                          </a:solidFill>
                          <a:effectLst/>
                          <a:latin typeface="Segoe UI 本文"/>
                          <a:ea typeface="Meiryo UI" panose="020B0604030504040204" pitchFamily="50" charset="-128"/>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EEF"/>
                    </a:solidFill>
                  </a:tcPr>
                </a:tc>
                <a:extLst>
                  <a:ext uri="{0D108BD9-81ED-4DB2-BD59-A6C34878D82A}">
                    <a16:rowId xmlns:a16="http://schemas.microsoft.com/office/drawing/2014/main" val="10001"/>
                  </a:ext>
                </a:extLst>
              </a:tr>
              <a:tr h="712210">
                <a:tc>
                  <a:txBody>
                    <a:bodyPr/>
                    <a:lstStyle/>
                    <a:p>
                      <a:pPr algn="ctr" fontAlgn="ctr"/>
                      <a:r>
                        <a:rPr lang="en-US" altLang="ja-JP" sz="1100" b="0" i="0" u="none" strike="noStrike" dirty="0">
                          <a:solidFill>
                            <a:schemeClr val="tx1"/>
                          </a:solidFill>
                          <a:effectLst/>
                          <a:latin typeface="Segoe UI 本文"/>
                          <a:ea typeface="Meiryo UI" panose="020B0604030504040204" pitchFamily="50" charset="-128"/>
                        </a:rPr>
                        <a:t>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pPr algn="l" fontAlgn="ctr"/>
                      <a:r>
                        <a:rPr lang="th-TH" altLang="ja-JP" sz="1200" dirty="0">
                          <a:latin typeface="Segoe UI 本文"/>
                        </a:rPr>
                        <a:t>มีซอฟต์แวร์อัปเกรดให้</a:t>
                      </a:r>
                      <a:endParaRPr lang="ja-JP" altLang="en-US" sz="11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pPr algn="l" fontAlgn="ctr"/>
                      <a:r>
                        <a:rPr lang="th-TH" altLang="ja-JP" sz="1200" dirty="0">
                          <a:latin typeface="Segoe UI 本文"/>
                        </a:rPr>
                        <a:t>เราจะจัดเตรียมเวอร์ชันที่อัปเกรดเมื่อมีการปรับปรุงฟังก์ชันซอฟต์แวร์ เราจัดหาซอฟต์แวร์ล่าสุดที่เข้ากันได้กับระบบปฏิบัติการล่าสุดโดยไม่มีค่าใช้จ่าย</a:t>
                      </a:r>
                    </a:p>
                    <a:p>
                      <a:pPr algn="l" fontAlgn="ctr"/>
                      <a:r>
                        <a:rPr lang="th-TH" altLang="ja-JP" sz="1200" dirty="0">
                          <a:latin typeface="Segoe UI 本文"/>
                        </a:rPr>
                        <a:t>สามารถลดต้นทุนวงจรชีวิตของ </a:t>
                      </a:r>
                      <a:r>
                        <a:rPr lang="en-US" altLang="ja-JP" sz="1100" dirty="0" err="1">
                          <a:latin typeface="Segoe UI 本文"/>
                        </a:rPr>
                        <a:t>itr</a:t>
                      </a:r>
                      <a:r>
                        <a:rPr lang="en-US" altLang="ja-JP" sz="1200" dirty="0">
                          <a:latin typeface="Segoe UI 本文"/>
                        </a:rPr>
                        <a:t> </a:t>
                      </a:r>
                      <a:r>
                        <a:rPr lang="th-TH" altLang="ja-JP" sz="1200" dirty="0">
                          <a:latin typeface="Segoe UI 本文"/>
                        </a:rPr>
                        <a:t>ได้โดยไม่จำเป็นต้องซื้อซอฟต์แวร์เมื่อทำการอัพเดตเซิร์ฟเวอร์</a:t>
                      </a:r>
                      <a:endParaRPr lang="en-US" altLang="ja-JP" sz="12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pPr algn="l" fontAlgn="ctr"/>
                      <a:r>
                        <a:rPr lang="th-TH" sz="1200" b="0" i="0" u="none" strike="noStrike" dirty="0">
                          <a:solidFill>
                            <a:schemeClr val="tx1"/>
                          </a:solidFill>
                          <a:effectLst/>
                          <a:latin typeface="Segoe UI 本文"/>
                          <a:ea typeface="Meiryo UI" panose="020B0604030504040204" pitchFamily="50" charset="-128"/>
                        </a:rPr>
                        <a:t>มาตรฐาน</a:t>
                      </a:r>
                      <a:r>
                        <a:rPr lang="en-US" altLang="ja-JP" sz="1100" b="0" i="0" u="none" strike="noStrike" dirty="0">
                          <a:solidFill>
                            <a:schemeClr val="tx1"/>
                          </a:solidFill>
                          <a:effectLst/>
                          <a:latin typeface="Segoe UI 本文"/>
                          <a:ea typeface="Meiryo UI" panose="020B0604030504040204" pitchFamily="50" charset="-128"/>
                        </a:rPr>
                        <a:t>*1</a:t>
                      </a:r>
                      <a:endParaRPr lang="en-US" sz="11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extLst>
                  <a:ext uri="{0D108BD9-81ED-4DB2-BD59-A6C34878D82A}">
                    <a16:rowId xmlns:a16="http://schemas.microsoft.com/office/drawing/2014/main" val="10002"/>
                  </a:ext>
                </a:extLst>
              </a:tr>
              <a:tr h="378349">
                <a:tc>
                  <a:txBody>
                    <a:bodyPr/>
                    <a:lstStyle/>
                    <a:p>
                      <a:pPr algn="ctr" fontAlgn="ctr"/>
                      <a:r>
                        <a:rPr lang="ja-JP" altLang="en-US" sz="1100" b="1" i="0" u="none" strike="noStrike" dirty="0">
                          <a:solidFill>
                            <a:schemeClr val="bg1"/>
                          </a:solidFill>
                          <a:effectLst/>
                          <a:latin typeface="Segoe UI 本文"/>
                          <a:ea typeface="Meiryo UI" panose="020B0604030504040204" pitchFamily="50" charset="-128"/>
                        </a:rPr>
                        <a:t>　</a:t>
                      </a:r>
                      <a:r>
                        <a:rPr lang="en-US" altLang="ja-JP" sz="1100" b="1" i="0" u="none" strike="noStrike" dirty="0">
                          <a:solidFill>
                            <a:schemeClr val="bg1"/>
                          </a:solidFill>
                          <a:effectLst/>
                          <a:latin typeface="Segoe UI 本文"/>
                          <a:ea typeface="Meiryo UI" panose="020B0604030504040204" pitchFamily="50" charset="-128"/>
                        </a:rPr>
                        <a:t>#</a:t>
                      </a:r>
                      <a:endParaRPr lang="ja-JP" altLang="en-US" sz="11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th-TH" altLang="ja-JP" sz="1200" b="1" i="0" u="none" strike="noStrike" dirty="0">
                          <a:solidFill>
                            <a:schemeClr val="bg1"/>
                          </a:solidFill>
                          <a:effectLst/>
                          <a:latin typeface="Segoe UI 本文"/>
                          <a:ea typeface="Meiryo UI" panose="020B0604030504040204" pitchFamily="50" charset="-128"/>
                        </a:rPr>
                        <a:t>ซอฟต์แวร์ตั้งค่าใหม่</a:t>
                      </a:r>
                      <a:endParaRPr lang="ja-JP" altLang="en-US" sz="1100" b="1" i="0" u="none" strike="noStrike" dirty="0">
                        <a:solidFill>
                          <a:schemeClr val="bg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endParaRPr 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ja-JP" altLang="en-US" sz="1100" b="1" i="0" u="none" strike="noStrike" dirty="0">
                          <a:solidFill>
                            <a:schemeClr val="bg1"/>
                          </a:solidFill>
                          <a:effectLst/>
                          <a:latin typeface="Meiryo UI" panose="020B0604030504040204" pitchFamily="50" charset="-128"/>
                          <a:ea typeface="Meiryo UI" panose="020B0604030504040204" pitchFamily="50" charset="-128"/>
                        </a:rPr>
                        <a:t>　</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3"/>
                  </a:ext>
                </a:extLst>
              </a:tr>
              <a:tr h="902465">
                <a:tc>
                  <a:txBody>
                    <a:bodyPr/>
                    <a:lstStyle/>
                    <a:p>
                      <a:pPr algn="ctr" fontAlgn="ctr"/>
                      <a:r>
                        <a:rPr lang="en-US" altLang="ja-JP" sz="1100" b="0" i="0" u="none" strike="noStrike" dirty="0">
                          <a:solidFill>
                            <a:schemeClr val="tx1"/>
                          </a:solidFill>
                          <a:effectLst/>
                          <a:latin typeface="Segoe UI 本文"/>
                          <a:ea typeface="Meiryo UI" panose="020B0604030504040204" pitchFamily="50" charset="-128"/>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pPr algn="l" fontAlgn="ctr"/>
                      <a:r>
                        <a:rPr lang="th-TH" altLang="ja-JP" sz="1200" b="0" i="0" u="none" strike="noStrike" dirty="0">
                          <a:solidFill>
                            <a:schemeClr val="tx1"/>
                          </a:solidFill>
                          <a:effectLst/>
                          <a:latin typeface="Segoe UI 本文"/>
                          <a:ea typeface="Meiryo UI" panose="020B0604030504040204" pitchFamily="50" charset="-128"/>
                        </a:rPr>
                        <a:t>ซอฟต์แวร์ตั้งค่าใหม่</a:t>
                      </a:r>
                      <a:endParaRPr lang="ja-JP" altLang="en-US" sz="1100" b="0" i="0" u="none" strike="noStrike" dirty="0">
                        <a:solidFill>
                          <a:schemeClr val="tx1"/>
                        </a:solidFill>
                        <a:effectLst/>
                        <a:latin typeface="Segoe UI 本文"/>
                        <a:ea typeface="Meiryo UI" panose="020B0604030504040204" pitchFamily="50" charset="-128"/>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r>
                        <a:rPr lang="th-TH" altLang="ja-JP" sz="1200" dirty="0">
                          <a:latin typeface="Segoe UI 本文"/>
                        </a:rPr>
                        <a:t>หากจำเป็นต้องตั้งค่าซอฟต์แวร์ใหม่หลังจากซ่อมแซมเซิร์ฟเวอร์ที่ขัดข้อง</a:t>
                      </a:r>
                    </a:p>
                    <a:p>
                      <a:r>
                        <a:rPr lang="th-TH" altLang="ja-JP" sz="1200" dirty="0">
                          <a:latin typeface="Segoe UI 本文"/>
                        </a:rPr>
                        <a:t>ดำเนินงานบูรณะ </a:t>
                      </a:r>
                      <a:r>
                        <a:rPr lang="th-TH" altLang="ja-JP" sz="1100" dirty="0">
                          <a:latin typeface="Segoe UI 本文"/>
                        </a:rPr>
                        <a:t>(</a:t>
                      </a:r>
                      <a:r>
                        <a:rPr lang="th-TH" altLang="ja-JP" sz="1200" dirty="0">
                          <a:latin typeface="Segoe UI 本文"/>
                        </a:rPr>
                        <a:t>การซ่อมแซมข้อมูลสินค้าคงคลังไม่รวมอยู่ในการตั้งค่าซอฟต์แวร์ใหม่</a:t>
                      </a:r>
                      <a:r>
                        <a:rPr lang="th-TH" altLang="ja-JP" sz="1100" dirty="0">
                          <a:latin typeface="Segoe UI 本文"/>
                        </a:rPr>
                        <a:t>)</a:t>
                      </a:r>
                      <a:endParaRPr lang="ja-JP" altLang="en-US" sz="1100" dirty="0">
                        <a:latin typeface="Segoe UI 本文"/>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tc>
                  <a:txBody>
                    <a:bodyPr/>
                    <a:lstStyle/>
                    <a:p>
                      <a:pPr algn="l" fontAlgn="ctr"/>
                      <a:r>
                        <a:rPr lang="th-TH" sz="1200" b="0" i="0" u="none" strike="noStrike" dirty="0">
                          <a:solidFill>
                            <a:schemeClr val="tx1"/>
                          </a:solidFill>
                          <a:effectLst/>
                          <a:latin typeface="Segoe UI 本文"/>
                          <a:ea typeface="Meiryo UI" panose="020B0604030504040204" pitchFamily="50" charset="-128"/>
                        </a:rPr>
                        <a:t>มาตรฐาน</a:t>
                      </a:r>
                      <a:r>
                        <a:rPr lang="en-US" sz="1100" b="0" i="0" u="none" strike="noStrike" dirty="0">
                          <a:solidFill>
                            <a:schemeClr val="tx1"/>
                          </a:solidFill>
                          <a:effectLst/>
                          <a:latin typeface="Segoe UI 本文"/>
                          <a:ea typeface="Meiryo UI" panose="020B0604030504040204" pitchFamily="50" charset="-128"/>
                        </a:rPr>
                        <a:t>*1</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extLst>
                  <a:ext uri="{0D108BD9-81ED-4DB2-BD59-A6C34878D82A}">
                    <a16:rowId xmlns:a16="http://schemas.microsoft.com/office/drawing/2014/main" val="10004"/>
                  </a:ext>
                </a:extLst>
              </a:tr>
            </a:tbl>
          </a:graphicData>
        </a:graphic>
      </p:graphicFrame>
      <p:sp>
        <p:nvSpPr>
          <p:cNvPr id="9" name="テキスト ボックス 9">
            <a:extLst>
              <a:ext uri="{FF2B5EF4-FFF2-40B4-BE49-F238E27FC236}">
                <a16:creationId xmlns:a16="http://schemas.microsoft.com/office/drawing/2014/main" id="{B6A68452-9232-4B95-A305-E8848E24BBCC}"/>
              </a:ext>
            </a:extLst>
          </p:cNvPr>
          <p:cNvSpPr txBox="1"/>
          <p:nvPr/>
        </p:nvSpPr>
        <p:spPr>
          <a:xfrm>
            <a:off x="5890934" y="4278010"/>
            <a:ext cx="546979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altLang="ja-JP" sz="900" dirty="0"/>
              <a:t>* 1) </a:t>
            </a:r>
            <a:r>
              <a:rPr lang="th-TH" altLang="ja-JP" sz="1000" dirty="0"/>
              <a:t>ให้บริการโดยเสียค่าธรรมเนียมการซื้อระบบในปีแรกของสัญญา สัญญาเป็นรายปีตั้งแต่ปีที่สองเป็นต้นไป</a:t>
            </a:r>
            <a:endParaRPr lang="ja-JP" altLang="en-US" sz="900" dirty="0"/>
          </a:p>
        </p:txBody>
      </p:sp>
    </p:spTree>
    <p:extLst>
      <p:ext uri="{BB962C8B-B14F-4D97-AF65-F5344CB8AC3E}">
        <p14:creationId xmlns:p14="http://schemas.microsoft.com/office/powerpoint/2010/main" val="894977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28</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0" y="78104"/>
            <a:ext cx="1182254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กำหนดการ</a:t>
            </a:r>
            <a:r>
              <a:rPr lang="ja-JP" altLang="en-US" sz="3200" dirty="0">
                <a:solidFill>
                  <a:schemeClr val="tx1">
                    <a:lumMod val="75000"/>
                  </a:schemeClr>
                </a:solidFill>
              </a:rPr>
              <a:t> </a:t>
            </a:r>
            <a:r>
              <a:rPr lang="en-US" altLang="ja-JP" sz="3200" dirty="0">
                <a:solidFill>
                  <a:schemeClr val="tx1">
                    <a:lumMod val="75000"/>
                  </a:schemeClr>
                </a:solidFill>
              </a:rPr>
              <a:t>│ </a:t>
            </a:r>
            <a:r>
              <a:rPr lang="th-TH" altLang="ja-JP" sz="3200" dirty="0">
                <a:solidFill>
                  <a:schemeClr val="tx1">
                    <a:lumMod val="75000"/>
                  </a:schemeClr>
                </a:solidFill>
              </a:rPr>
              <a:t>รายละเอียด</a:t>
            </a:r>
            <a:endParaRPr lang="en-US" altLang="ja-JP" sz="3200" dirty="0">
              <a:solidFill>
                <a:schemeClr val="tx1">
                  <a:lumMod val="75000"/>
                </a:schemeClr>
              </a:solidFill>
            </a:endParaRPr>
          </a:p>
        </p:txBody>
      </p:sp>
      <p:sp>
        <p:nvSpPr>
          <p:cNvPr id="10" name="Rectangle">
            <a:extLst>
              <a:ext uri="{FF2B5EF4-FFF2-40B4-BE49-F238E27FC236}">
                <a16:creationId xmlns:a16="http://schemas.microsoft.com/office/drawing/2014/main" id="{2098642F-FF65-4BE1-9B61-321ADBF96043}"/>
              </a:ext>
            </a:extLst>
          </p:cNvPr>
          <p:cNvSpPr/>
          <p:nvPr/>
        </p:nvSpPr>
        <p:spPr>
          <a:xfrm>
            <a:off x="9744008" y="994639"/>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11" name="Within sales">
            <a:extLst>
              <a:ext uri="{FF2B5EF4-FFF2-40B4-BE49-F238E27FC236}">
                <a16:creationId xmlns:a16="http://schemas.microsoft.com/office/drawing/2014/main" id="{2638BB97-B82C-4380-B76A-549D80FD7916}"/>
              </a:ext>
            </a:extLst>
          </p:cNvPr>
          <p:cNvSpPr txBox="1"/>
          <p:nvPr/>
        </p:nvSpPr>
        <p:spPr>
          <a:xfrm>
            <a:off x="9794491" y="1121336"/>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r>
              <a:rPr lang="th-TH" sz="1400" dirty="0"/>
              <a:t>ภายในการขาย</a:t>
            </a:r>
            <a:endParaRPr sz="1400" dirty="0"/>
          </a:p>
        </p:txBody>
      </p:sp>
      <p:sp>
        <p:nvSpPr>
          <p:cNvPr id="13" name="Rectangle">
            <a:extLst>
              <a:ext uri="{FF2B5EF4-FFF2-40B4-BE49-F238E27FC236}">
                <a16:creationId xmlns:a16="http://schemas.microsoft.com/office/drawing/2014/main" id="{F22DCBEE-F368-4095-815D-9DF1B7E088A6}"/>
              </a:ext>
            </a:extLst>
          </p:cNvPr>
          <p:cNvSpPr/>
          <p:nvPr/>
        </p:nvSpPr>
        <p:spPr>
          <a:xfrm>
            <a:off x="9744008" y="1910807"/>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14" name="2 weeks">
            <a:extLst>
              <a:ext uri="{FF2B5EF4-FFF2-40B4-BE49-F238E27FC236}">
                <a16:creationId xmlns:a16="http://schemas.microsoft.com/office/drawing/2014/main" id="{114069D1-038B-4E32-9DBB-728567773074}"/>
              </a:ext>
            </a:extLst>
          </p:cNvPr>
          <p:cNvSpPr txBox="1"/>
          <p:nvPr/>
        </p:nvSpPr>
        <p:spPr>
          <a:xfrm>
            <a:off x="9794491" y="2037504"/>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pPr algn="ctr"/>
            <a:r>
              <a:rPr kumimoji="1" lang="en-US" altLang="ja-JP" sz="1200" b="1" dirty="0">
                <a:solidFill>
                  <a:schemeClr val="bg1"/>
                </a:solidFill>
              </a:rPr>
              <a:t>1-4 </a:t>
            </a:r>
            <a:r>
              <a:rPr kumimoji="1" lang="th-TH" altLang="ja-JP" sz="1400" b="1" dirty="0">
                <a:solidFill>
                  <a:schemeClr val="bg1"/>
                </a:solidFill>
              </a:rPr>
              <a:t>สัปดาห์</a:t>
            </a:r>
            <a:endParaRPr kumimoji="1" lang="ja-JP" altLang="en-US" sz="1200" b="1" dirty="0">
              <a:solidFill>
                <a:schemeClr val="bg1"/>
              </a:solidFill>
            </a:endParaRPr>
          </a:p>
        </p:txBody>
      </p:sp>
      <p:sp>
        <p:nvSpPr>
          <p:cNvPr id="16" name="Rectangle">
            <a:extLst>
              <a:ext uri="{FF2B5EF4-FFF2-40B4-BE49-F238E27FC236}">
                <a16:creationId xmlns:a16="http://schemas.microsoft.com/office/drawing/2014/main" id="{549E094F-5626-4B15-9570-E2C9E4963DE8}"/>
              </a:ext>
            </a:extLst>
          </p:cNvPr>
          <p:cNvSpPr/>
          <p:nvPr/>
        </p:nvSpPr>
        <p:spPr>
          <a:xfrm>
            <a:off x="9744008" y="2837134"/>
            <a:ext cx="1603605" cy="561167"/>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17" name="3 weeks">
            <a:extLst>
              <a:ext uri="{FF2B5EF4-FFF2-40B4-BE49-F238E27FC236}">
                <a16:creationId xmlns:a16="http://schemas.microsoft.com/office/drawing/2014/main" id="{E2EFEB49-EC72-4307-BF2C-BA17265324D4}"/>
              </a:ext>
            </a:extLst>
          </p:cNvPr>
          <p:cNvSpPr txBox="1"/>
          <p:nvPr/>
        </p:nvSpPr>
        <p:spPr>
          <a:xfrm>
            <a:off x="9794491" y="2963831"/>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pPr algn="ctr"/>
            <a:r>
              <a:rPr kumimoji="1" lang="en-US" altLang="ja-JP" sz="1200" b="1" dirty="0">
                <a:solidFill>
                  <a:schemeClr val="bg1"/>
                </a:solidFill>
              </a:rPr>
              <a:t>1-3 </a:t>
            </a:r>
            <a:r>
              <a:rPr kumimoji="1" lang="th-TH" altLang="ja-JP" sz="1400" b="1" dirty="0">
                <a:solidFill>
                  <a:schemeClr val="bg1"/>
                </a:solidFill>
              </a:rPr>
              <a:t>สัปดาห์</a:t>
            </a:r>
            <a:endParaRPr kumimoji="1" lang="ja-JP" altLang="en-US" sz="1200" b="1" dirty="0">
              <a:solidFill>
                <a:schemeClr val="bg1"/>
              </a:solidFill>
            </a:endParaRPr>
          </a:p>
        </p:txBody>
      </p:sp>
      <p:sp>
        <p:nvSpPr>
          <p:cNvPr id="20" name="Rectangle">
            <a:extLst>
              <a:ext uri="{FF2B5EF4-FFF2-40B4-BE49-F238E27FC236}">
                <a16:creationId xmlns:a16="http://schemas.microsoft.com/office/drawing/2014/main" id="{E635756F-86C5-431E-9121-E0C66266D0E9}"/>
              </a:ext>
            </a:extLst>
          </p:cNvPr>
          <p:cNvSpPr/>
          <p:nvPr/>
        </p:nvSpPr>
        <p:spPr>
          <a:xfrm>
            <a:off x="9744008" y="3773620"/>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21" name="14 weeks">
            <a:extLst>
              <a:ext uri="{FF2B5EF4-FFF2-40B4-BE49-F238E27FC236}">
                <a16:creationId xmlns:a16="http://schemas.microsoft.com/office/drawing/2014/main" id="{15BCE660-4AE8-4E33-9845-CC9117AAB552}"/>
              </a:ext>
            </a:extLst>
          </p:cNvPr>
          <p:cNvSpPr txBox="1"/>
          <p:nvPr/>
        </p:nvSpPr>
        <p:spPr>
          <a:xfrm>
            <a:off x="9794491" y="3900317"/>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pPr algn="ctr"/>
            <a:r>
              <a:rPr kumimoji="1" lang="en-US" altLang="ja-JP" dirty="0">
                <a:solidFill>
                  <a:schemeClr val="bg1"/>
                </a:solidFill>
              </a:rPr>
              <a:t>1</a:t>
            </a:r>
            <a:r>
              <a:rPr kumimoji="1" lang="en-US" altLang="ja-JP" sz="1200" b="1" dirty="0">
                <a:solidFill>
                  <a:schemeClr val="bg1"/>
                </a:solidFill>
              </a:rPr>
              <a:t>-20 </a:t>
            </a:r>
            <a:r>
              <a:rPr kumimoji="1" lang="th-TH" altLang="ja-JP" sz="1400" b="1" dirty="0">
                <a:solidFill>
                  <a:schemeClr val="bg1"/>
                </a:solidFill>
              </a:rPr>
              <a:t>สัปดาห์</a:t>
            </a:r>
            <a:endParaRPr kumimoji="1" lang="ja-JP" altLang="en-US" sz="1200" b="1" dirty="0">
              <a:solidFill>
                <a:schemeClr val="bg1"/>
              </a:solidFill>
            </a:endParaRPr>
          </a:p>
        </p:txBody>
      </p:sp>
      <p:sp>
        <p:nvSpPr>
          <p:cNvPr id="23" name="Rectangle">
            <a:extLst>
              <a:ext uri="{FF2B5EF4-FFF2-40B4-BE49-F238E27FC236}">
                <a16:creationId xmlns:a16="http://schemas.microsoft.com/office/drawing/2014/main" id="{B04B6642-DAEC-431E-B9F5-3567722E6234}"/>
              </a:ext>
            </a:extLst>
          </p:cNvPr>
          <p:cNvSpPr/>
          <p:nvPr/>
        </p:nvSpPr>
        <p:spPr>
          <a:xfrm>
            <a:off x="9744008" y="4699948"/>
            <a:ext cx="1603605" cy="561167"/>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24" name="1 week">
            <a:extLst>
              <a:ext uri="{FF2B5EF4-FFF2-40B4-BE49-F238E27FC236}">
                <a16:creationId xmlns:a16="http://schemas.microsoft.com/office/drawing/2014/main" id="{E7E9DAEE-7696-4B8D-A426-72319B32883C}"/>
              </a:ext>
            </a:extLst>
          </p:cNvPr>
          <p:cNvSpPr txBox="1"/>
          <p:nvPr/>
        </p:nvSpPr>
        <p:spPr>
          <a:xfrm>
            <a:off x="9794491" y="4826645"/>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r>
              <a:rPr lang="en-US" dirty="0"/>
              <a:t>1</a:t>
            </a:r>
            <a:r>
              <a:rPr dirty="0"/>
              <a:t> </a:t>
            </a:r>
            <a:r>
              <a:rPr kumimoji="1" lang="th-TH" altLang="ja-JP" sz="1400" b="1" dirty="0">
                <a:solidFill>
                  <a:schemeClr val="bg1"/>
                </a:solidFill>
              </a:rPr>
              <a:t>สัปดาห์</a:t>
            </a:r>
            <a:endParaRPr dirty="0"/>
          </a:p>
        </p:txBody>
      </p:sp>
      <p:sp>
        <p:nvSpPr>
          <p:cNvPr id="26" name="Rectangle">
            <a:extLst>
              <a:ext uri="{FF2B5EF4-FFF2-40B4-BE49-F238E27FC236}">
                <a16:creationId xmlns:a16="http://schemas.microsoft.com/office/drawing/2014/main" id="{C3F621D4-36A2-4769-AEA5-4A7A9B482980}"/>
              </a:ext>
            </a:extLst>
          </p:cNvPr>
          <p:cNvSpPr/>
          <p:nvPr/>
        </p:nvSpPr>
        <p:spPr>
          <a:xfrm>
            <a:off x="9744008" y="5605955"/>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defRPr sz="1200" b="1">
                <a:solidFill>
                  <a:srgbClr val="FFFFFF"/>
                </a:solidFill>
              </a:defRPr>
            </a:pPr>
            <a:endParaRPr/>
          </a:p>
        </p:txBody>
      </p:sp>
      <p:sp>
        <p:nvSpPr>
          <p:cNvPr id="27" name="Total : 20 weeks">
            <a:extLst>
              <a:ext uri="{FF2B5EF4-FFF2-40B4-BE49-F238E27FC236}">
                <a16:creationId xmlns:a16="http://schemas.microsoft.com/office/drawing/2014/main" id="{E262A432-3EB2-44B8-85DA-E541675F0FCE}"/>
              </a:ext>
            </a:extLst>
          </p:cNvPr>
          <p:cNvSpPr txBox="1"/>
          <p:nvPr/>
        </p:nvSpPr>
        <p:spPr>
          <a:xfrm>
            <a:off x="9794491" y="5624931"/>
            <a:ext cx="1502639" cy="523218"/>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b="1">
                <a:solidFill>
                  <a:srgbClr val="FFFFFF"/>
                </a:solidFill>
              </a:defRPr>
            </a:lvl1pPr>
          </a:lstStyle>
          <a:p>
            <a:pPr algn="ctr"/>
            <a:r>
              <a:rPr kumimoji="1" lang="th-TH" altLang="ja-JP" sz="1400" dirty="0">
                <a:solidFill>
                  <a:schemeClr val="bg1"/>
                </a:solidFill>
              </a:rPr>
              <a:t>น้อยสุด </a:t>
            </a:r>
            <a:r>
              <a:rPr kumimoji="1" lang="en-US" altLang="ja-JP" sz="1200" b="1" dirty="0">
                <a:solidFill>
                  <a:schemeClr val="bg1"/>
                </a:solidFill>
              </a:rPr>
              <a:t>: </a:t>
            </a:r>
            <a:r>
              <a:rPr kumimoji="1" lang="en-US" altLang="ja-JP" dirty="0">
                <a:solidFill>
                  <a:schemeClr val="bg1"/>
                </a:solidFill>
              </a:rPr>
              <a:t>4</a:t>
            </a:r>
            <a:r>
              <a:rPr kumimoji="1" lang="en-US" altLang="ja-JP" sz="1200" b="1" dirty="0">
                <a:solidFill>
                  <a:schemeClr val="bg1"/>
                </a:solidFill>
              </a:rPr>
              <a:t> </a:t>
            </a:r>
            <a:r>
              <a:rPr kumimoji="1" lang="th-TH" altLang="ja-JP" sz="1400" b="1" dirty="0">
                <a:solidFill>
                  <a:schemeClr val="bg1"/>
                </a:solidFill>
              </a:rPr>
              <a:t>สัปดาห์</a:t>
            </a:r>
            <a:endParaRPr kumimoji="1" lang="en-US" altLang="ja-JP" sz="1200" b="1" dirty="0">
              <a:solidFill>
                <a:schemeClr val="bg1"/>
              </a:solidFill>
            </a:endParaRPr>
          </a:p>
          <a:p>
            <a:pPr algn="ctr"/>
            <a:r>
              <a:rPr kumimoji="1" lang="th-TH" altLang="ja-JP" sz="1400" dirty="0">
                <a:solidFill>
                  <a:schemeClr val="bg1"/>
                </a:solidFill>
              </a:rPr>
              <a:t>มากสุด</a:t>
            </a:r>
            <a:r>
              <a:rPr kumimoji="1" lang="en-US" altLang="ja-JP" sz="1200" b="1" dirty="0">
                <a:solidFill>
                  <a:schemeClr val="bg1"/>
                </a:solidFill>
              </a:rPr>
              <a:t> : 28 </a:t>
            </a:r>
            <a:r>
              <a:rPr kumimoji="1" lang="th-TH" altLang="ja-JP" sz="1400" b="1" dirty="0">
                <a:solidFill>
                  <a:schemeClr val="bg1"/>
                </a:solidFill>
              </a:rPr>
              <a:t>สัปดาห์</a:t>
            </a:r>
            <a:endParaRPr kumimoji="1" lang="ja-JP" altLang="en-US" sz="1200" b="1" dirty="0">
              <a:solidFill>
                <a:schemeClr val="bg1"/>
              </a:solidFill>
            </a:endParaRPr>
          </a:p>
        </p:txBody>
      </p:sp>
      <p:sp>
        <p:nvSpPr>
          <p:cNvPr id="29" name="Rectangle">
            <a:extLst>
              <a:ext uri="{FF2B5EF4-FFF2-40B4-BE49-F238E27FC236}">
                <a16:creationId xmlns:a16="http://schemas.microsoft.com/office/drawing/2014/main" id="{748A91B1-7D91-40A7-BDDD-32648EFB25D4}"/>
              </a:ext>
            </a:extLst>
          </p:cNvPr>
          <p:cNvSpPr/>
          <p:nvPr/>
        </p:nvSpPr>
        <p:spPr>
          <a:xfrm>
            <a:off x="2081945" y="994638"/>
            <a:ext cx="7658405" cy="561168"/>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30" name="We will inspection the current business and the system being used, confirm the requirements, and analyze the customer's current situation. And will make an estimate based on customer requirements.">
            <a:extLst>
              <a:ext uri="{FF2B5EF4-FFF2-40B4-BE49-F238E27FC236}">
                <a16:creationId xmlns:a16="http://schemas.microsoft.com/office/drawing/2014/main" id="{94D83BD1-E117-410C-95AC-52ED06A7986D}"/>
              </a:ext>
            </a:extLst>
          </p:cNvPr>
          <p:cNvSpPr txBox="1"/>
          <p:nvPr/>
        </p:nvSpPr>
        <p:spPr>
          <a:xfrm>
            <a:off x="2132427" y="1013614"/>
            <a:ext cx="7557441"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sz="1200"/>
            </a:lvl1pPr>
          </a:lstStyle>
          <a:p>
            <a:r>
              <a:rPr kumimoji="1" lang="th-TH" altLang="ja-JP" sz="1400" dirty="0">
                <a:solidFill>
                  <a:schemeClr val="tx1"/>
                </a:solidFill>
              </a:rPr>
              <a:t>เราจะตรวจสอบธุรกิจปัจจุบันและระบบที่ใช้งาน ยืนยันข้อกำหนด และวิเคราะห์สถานการณ์ปัจจุบันของลูกค้า และจะทำการประมาณราคาตามความต้องการของลูกค้า</a:t>
            </a:r>
            <a:endParaRPr kumimoji="1" lang="ja-JP" altLang="en-US" sz="1400" dirty="0">
              <a:solidFill>
                <a:schemeClr val="tx1"/>
              </a:solidFill>
            </a:endParaRPr>
          </a:p>
        </p:txBody>
      </p:sp>
      <p:sp>
        <p:nvSpPr>
          <p:cNvPr id="32" name="Rectangle">
            <a:extLst>
              <a:ext uri="{FF2B5EF4-FFF2-40B4-BE49-F238E27FC236}">
                <a16:creationId xmlns:a16="http://schemas.microsoft.com/office/drawing/2014/main" id="{CC028530-644E-490F-9BB6-896A1676AF01}"/>
              </a:ext>
            </a:extLst>
          </p:cNvPr>
          <p:cNvSpPr/>
          <p:nvPr/>
        </p:nvSpPr>
        <p:spPr>
          <a:xfrm>
            <a:off x="478341" y="994639"/>
            <a:ext cx="1603606"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defTabSz="914400"/>
            <a:endParaRPr/>
          </a:p>
        </p:txBody>
      </p:sp>
      <p:sp>
        <p:nvSpPr>
          <p:cNvPr id="33" name="生産計画">
            <a:extLst>
              <a:ext uri="{FF2B5EF4-FFF2-40B4-BE49-F238E27FC236}">
                <a16:creationId xmlns:a16="http://schemas.microsoft.com/office/drawing/2014/main" id="{4F5461F6-A946-4F5A-BC45-4747630F496E}"/>
              </a:ext>
            </a:extLst>
          </p:cNvPr>
          <p:cNvSpPr txBox="1"/>
          <p:nvPr/>
        </p:nvSpPr>
        <p:spPr>
          <a:xfrm>
            <a:off x="528824" y="1121551"/>
            <a:ext cx="1502640" cy="307342"/>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1200">
                <a:solidFill>
                  <a:srgbClr val="FFFFFF"/>
                </a:solidFill>
                <a:latin typeface="メイリオ"/>
                <a:ea typeface="メイリオ"/>
                <a:cs typeface="メイリオ"/>
                <a:sym typeface="メイリオ"/>
              </a:defRPr>
            </a:lvl1pPr>
          </a:lstStyle>
          <a:p>
            <a:pPr>
              <a:defRPr>
                <a:latin typeface="Segoe UI"/>
                <a:ea typeface="Segoe UI"/>
                <a:cs typeface="Segoe UI"/>
                <a:sym typeface="Segoe UI"/>
              </a:defRPr>
            </a:pPr>
            <a:r>
              <a:rPr>
                <a:latin typeface="メイリオ"/>
                <a:ea typeface="メイリオ"/>
                <a:cs typeface="メイリオ"/>
                <a:sym typeface="メイリオ"/>
              </a:rPr>
              <a:t>生産計画</a:t>
            </a:r>
          </a:p>
        </p:txBody>
      </p:sp>
      <p:sp>
        <p:nvSpPr>
          <p:cNvPr id="35" name="Rectangle">
            <a:extLst>
              <a:ext uri="{FF2B5EF4-FFF2-40B4-BE49-F238E27FC236}">
                <a16:creationId xmlns:a16="http://schemas.microsoft.com/office/drawing/2014/main" id="{FAB71032-7118-4E3B-BF7C-6F2C1E55A565}"/>
              </a:ext>
            </a:extLst>
          </p:cNvPr>
          <p:cNvSpPr/>
          <p:nvPr/>
        </p:nvSpPr>
        <p:spPr>
          <a:xfrm>
            <a:off x="478342" y="994638"/>
            <a:ext cx="1603604"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36" name="1. Current situation analysis">
            <a:extLst>
              <a:ext uri="{FF2B5EF4-FFF2-40B4-BE49-F238E27FC236}">
                <a16:creationId xmlns:a16="http://schemas.microsoft.com/office/drawing/2014/main" id="{92BC7CE4-1565-4ACD-94FB-5DAA2632F484}"/>
              </a:ext>
            </a:extLst>
          </p:cNvPr>
          <p:cNvSpPr txBox="1"/>
          <p:nvPr/>
        </p:nvSpPr>
        <p:spPr>
          <a:xfrm>
            <a:off x="528824" y="1013614"/>
            <a:ext cx="1502639"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r>
              <a:rPr kumimoji="1" lang="th-TH" altLang="ja-JP" sz="1200" b="1" dirty="0">
                <a:solidFill>
                  <a:schemeClr val="bg1"/>
                </a:solidFill>
              </a:rPr>
              <a:t>1. </a:t>
            </a:r>
            <a:r>
              <a:rPr kumimoji="1" lang="th-TH" altLang="ja-JP" sz="1400" b="1" dirty="0">
                <a:solidFill>
                  <a:schemeClr val="bg1"/>
                </a:solidFill>
              </a:rPr>
              <a:t>การวิเคราะห์สถานการณ์ปัจจุบัน</a:t>
            </a:r>
            <a:endParaRPr kumimoji="1" lang="ja-JP" altLang="en-US" sz="1200" b="1" dirty="0">
              <a:solidFill>
                <a:schemeClr val="bg1"/>
              </a:solidFill>
            </a:endParaRPr>
          </a:p>
        </p:txBody>
      </p:sp>
      <p:sp>
        <p:nvSpPr>
          <p:cNvPr id="38" name="Rectangle">
            <a:extLst>
              <a:ext uri="{FF2B5EF4-FFF2-40B4-BE49-F238E27FC236}">
                <a16:creationId xmlns:a16="http://schemas.microsoft.com/office/drawing/2014/main" id="{F231AD25-17CB-49E3-90CC-01B97874D894}"/>
              </a:ext>
            </a:extLst>
          </p:cNvPr>
          <p:cNvSpPr/>
          <p:nvPr/>
        </p:nvSpPr>
        <p:spPr>
          <a:xfrm>
            <a:off x="2081945" y="1910806"/>
            <a:ext cx="7658405" cy="561168"/>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39" name="Detailed requirement definition will be performed based on the analysis result. Check the detailed requirements so that the system can be implemented in a manner that matches actual operation.">
            <a:extLst>
              <a:ext uri="{FF2B5EF4-FFF2-40B4-BE49-F238E27FC236}">
                <a16:creationId xmlns:a16="http://schemas.microsoft.com/office/drawing/2014/main" id="{915659BA-3489-4105-8533-41AF0B523BCF}"/>
              </a:ext>
            </a:extLst>
          </p:cNvPr>
          <p:cNvSpPr txBox="1"/>
          <p:nvPr/>
        </p:nvSpPr>
        <p:spPr>
          <a:xfrm>
            <a:off x="2132427" y="1929782"/>
            <a:ext cx="7557441"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sz="1200"/>
            </a:lvl1pPr>
          </a:lstStyle>
          <a:p>
            <a:r>
              <a:rPr kumimoji="1" lang="th-TH" altLang="ja-JP" sz="1400" dirty="0">
                <a:solidFill>
                  <a:schemeClr val="tx1"/>
                </a:solidFill>
              </a:rPr>
              <a:t>คำจำกัดความข้อกำหนดโดยละเอียดจะดำเนินการตามผลการวิเคราะห์ ตรวจสอบข้อกำหนดโดยละเอียดเพื่อให้สามารถใช้งานระบบในลักษณะที่ตรงกับการทำงานจริง</a:t>
            </a:r>
            <a:endParaRPr kumimoji="1" lang="ja-JP" altLang="en-US" sz="1400" dirty="0">
              <a:solidFill>
                <a:schemeClr val="tx1"/>
              </a:solidFill>
            </a:endParaRPr>
          </a:p>
        </p:txBody>
      </p:sp>
      <p:sp>
        <p:nvSpPr>
          <p:cNvPr id="41" name="Rectangle">
            <a:extLst>
              <a:ext uri="{FF2B5EF4-FFF2-40B4-BE49-F238E27FC236}">
                <a16:creationId xmlns:a16="http://schemas.microsoft.com/office/drawing/2014/main" id="{8B87BEEB-4343-4979-BF73-17888E698BD4}"/>
              </a:ext>
            </a:extLst>
          </p:cNvPr>
          <p:cNvSpPr/>
          <p:nvPr/>
        </p:nvSpPr>
        <p:spPr>
          <a:xfrm>
            <a:off x="478341" y="1910807"/>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42" name="2. Requirement definition">
            <a:extLst>
              <a:ext uri="{FF2B5EF4-FFF2-40B4-BE49-F238E27FC236}">
                <a16:creationId xmlns:a16="http://schemas.microsoft.com/office/drawing/2014/main" id="{C8248247-74FB-4256-9BE7-AC6FC1A97EE5}"/>
              </a:ext>
            </a:extLst>
          </p:cNvPr>
          <p:cNvSpPr txBox="1"/>
          <p:nvPr/>
        </p:nvSpPr>
        <p:spPr>
          <a:xfrm>
            <a:off x="528824" y="1929783"/>
            <a:ext cx="1502639" cy="523218"/>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defRPr>
            </a:lvl1pPr>
          </a:lstStyle>
          <a:p>
            <a:pPr algn="ctr"/>
            <a:r>
              <a:rPr kumimoji="1" lang="th-TH" altLang="ja-JP" sz="1200" b="1" dirty="0">
                <a:solidFill>
                  <a:schemeClr val="bg1"/>
                </a:solidFill>
              </a:rPr>
              <a:t>2. </a:t>
            </a:r>
            <a:r>
              <a:rPr kumimoji="1" lang="th-TH" altLang="ja-JP" sz="1400" b="1" dirty="0">
                <a:solidFill>
                  <a:schemeClr val="bg1"/>
                </a:solidFill>
              </a:rPr>
              <a:t>คำจำกัดความความต้องการ</a:t>
            </a:r>
            <a:endParaRPr kumimoji="1" lang="ja-JP" altLang="en-US" sz="1200" b="1" dirty="0">
              <a:solidFill>
                <a:schemeClr val="bg1"/>
              </a:solidFill>
            </a:endParaRPr>
          </a:p>
        </p:txBody>
      </p:sp>
      <p:sp>
        <p:nvSpPr>
          <p:cNvPr id="44" name="Rectangle">
            <a:extLst>
              <a:ext uri="{FF2B5EF4-FFF2-40B4-BE49-F238E27FC236}">
                <a16:creationId xmlns:a16="http://schemas.microsoft.com/office/drawing/2014/main" id="{2BC90F07-2858-4138-8966-A31A88A0FA50}"/>
              </a:ext>
            </a:extLst>
          </p:cNvPr>
          <p:cNvSpPr/>
          <p:nvPr/>
        </p:nvSpPr>
        <p:spPr>
          <a:xfrm>
            <a:off x="2081945" y="2837134"/>
            <a:ext cx="7658405" cy="561167"/>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45" name="While a process meeting, we will perform basic design, detailed design, and preparation for transfer based on the requirements.">
            <a:extLst>
              <a:ext uri="{FF2B5EF4-FFF2-40B4-BE49-F238E27FC236}">
                <a16:creationId xmlns:a16="http://schemas.microsoft.com/office/drawing/2014/main" id="{82D30639-EE7B-4CC6-8E04-8226F62B2E20}"/>
              </a:ext>
            </a:extLst>
          </p:cNvPr>
          <p:cNvSpPr txBox="1"/>
          <p:nvPr/>
        </p:nvSpPr>
        <p:spPr>
          <a:xfrm>
            <a:off x="2132427" y="2963830"/>
            <a:ext cx="7557441" cy="30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sz="1200"/>
            </a:lvl1pPr>
          </a:lstStyle>
          <a:p>
            <a:r>
              <a:rPr kumimoji="1" lang="th-TH" altLang="ja-JP" sz="1400" dirty="0">
                <a:solidFill>
                  <a:schemeClr val="tx1"/>
                </a:solidFill>
              </a:rPr>
              <a:t>ในระหว่างการประชุมกระบวนการ เราจะดำเนินการออกแบบขั้นพื้นฐาน การออกแบบโดยละเอียด และการเตรียมการสำหรับการถ่ายโอนตามความต้องการ</a:t>
            </a:r>
            <a:endParaRPr kumimoji="1" lang="ja-JP" altLang="en-US" sz="1400" dirty="0">
              <a:solidFill>
                <a:schemeClr val="tx1"/>
              </a:solidFill>
            </a:endParaRPr>
          </a:p>
        </p:txBody>
      </p:sp>
      <p:sp>
        <p:nvSpPr>
          <p:cNvPr id="47" name="Rectangle">
            <a:extLst>
              <a:ext uri="{FF2B5EF4-FFF2-40B4-BE49-F238E27FC236}">
                <a16:creationId xmlns:a16="http://schemas.microsoft.com/office/drawing/2014/main" id="{D24A80D1-8AB3-482D-8EA6-A12BBC1929A0}"/>
              </a:ext>
            </a:extLst>
          </p:cNvPr>
          <p:cNvSpPr/>
          <p:nvPr/>
        </p:nvSpPr>
        <p:spPr>
          <a:xfrm>
            <a:off x="478341" y="2837134"/>
            <a:ext cx="1603605" cy="561167"/>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48" name="3. Design">
            <a:extLst>
              <a:ext uri="{FF2B5EF4-FFF2-40B4-BE49-F238E27FC236}">
                <a16:creationId xmlns:a16="http://schemas.microsoft.com/office/drawing/2014/main" id="{C533966E-CDA8-4FE4-8687-2B944EDCD4A4}"/>
              </a:ext>
            </a:extLst>
          </p:cNvPr>
          <p:cNvSpPr txBox="1"/>
          <p:nvPr/>
        </p:nvSpPr>
        <p:spPr>
          <a:xfrm>
            <a:off x="528824" y="2963831"/>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defRPr>
            </a:lvl1pPr>
          </a:lstStyle>
          <a:p>
            <a:pPr algn="ctr"/>
            <a:r>
              <a:rPr kumimoji="1" lang="en-US" altLang="ja-JP" sz="1200" b="1" dirty="0">
                <a:solidFill>
                  <a:schemeClr val="bg1"/>
                </a:solidFill>
              </a:rPr>
              <a:t>3. </a:t>
            </a:r>
            <a:r>
              <a:rPr kumimoji="1" lang="th-TH" altLang="ja-JP" sz="1400" b="1" dirty="0">
                <a:solidFill>
                  <a:schemeClr val="bg1"/>
                </a:solidFill>
              </a:rPr>
              <a:t>ออกแบบ</a:t>
            </a:r>
            <a:endParaRPr kumimoji="1" lang="ja-JP" altLang="en-US" sz="1200" b="1" dirty="0">
              <a:solidFill>
                <a:schemeClr val="bg1"/>
              </a:solidFill>
            </a:endParaRPr>
          </a:p>
        </p:txBody>
      </p:sp>
      <p:sp>
        <p:nvSpPr>
          <p:cNvPr id="50" name="Rectangle">
            <a:extLst>
              <a:ext uri="{FF2B5EF4-FFF2-40B4-BE49-F238E27FC236}">
                <a16:creationId xmlns:a16="http://schemas.microsoft.com/office/drawing/2014/main" id="{E9897503-D6CA-4934-AF16-8FEDC2065899}"/>
              </a:ext>
            </a:extLst>
          </p:cNvPr>
          <p:cNvSpPr/>
          <p:nvPr/>
        </p:nvSpPr>
        <p:spPr>
          <a:xfrm>
            <a:off x="2081945" y="3773620"/>
            <a:ext cx="7658405" cy="561168"/>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51" name="Perform the test that fits with customer work and start the test.…">
            <a:extLst>
              <a:ext uri="{FF2B5EF4-FFF2-40B4-BE49-F238E27FC236}">
                <a16:creationId xmlns:a16="http://schemas.microsoft.com/office/drawing/2014/main" id="{2A7729AE-E4C8-4D19-AAAB-9C7FD1F8DF47}"/>
              </a:ext>
            </a:extLst>
          </p:cNvPr>
          <p:cNvSpPr txBox="1"/>
          <p:nvPr/>
        </p:nvSpPr>
        <p:spPr>
          <a:xfrm>
            <a:off x="2132427" y="3792596"/>
            <a:ext cx="7557441"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r>
              <a:rPr kumimoji="1" lang="th-TH" altLang="ja-JP" sz="1400" dirty="0">
                <a:solidFill>
                  <a:schemeClr val="tx1"/>
                </a:solidFill>
              </a:rPr>
              <a:t>ทำการทดสอบที่เหมาะกับงานของลูกค้าและเริ่มการทดสอบ</a:t>
            </a:r>
          </a:p>
          <a:p>
            <a:r>
              <a:rPr kumimoji="1" lang="th-TH" altLang="ja-JP" sz="1400" dirty="0">
                <a:solidFill>
                  <a:schemeClr val="tx1"/>
                </a:solidFill>
              </a:rPr>
              <a:t>เราจะพิจารณาการถ่ายโอนทุกวิธีเพื่อให้กระบวนการทำงานราบรื่น</a:t>
            </a:r>
            <a:endParaRPr kumimoji="1" lang="ja-JP" altLang="en-US" sz="1400" dirty="0">
              <a:solidFill>
                <a:schemeClr val="tx1"/>
              </a:solidFill>
            </a:endParaRPr>
          </a:p>
        </p:txBody>
      </p:sp>
      <p:sp>
        <p:nvSpPr>
          <p:cNvPr id="53" name="Rectangle">
            <a:extLst>
              <a:ext uri="{FF2B5EF4-FFF2-40B4-BE49-F238E27FC236}">
                <a16:creationId xmlns:a16="http://schemas.microsoft.com/office/drawing/2014/main" id="{431FAEAD-674E-46AD-B48A-57EDF695B9C3}"/>
              </a:ext>
            </a:extLst>
          </p:cNvPr>
          <p:cNvSpPr/>
          <p:nvPr/>
        </p:nvSpPr>
        <p:spPr>
          <a:xfrm>
            <a:off x="478341" y="3773620"/>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54" name="4. Development…">
            <a:extLst>
              <a:ext uri="{FF2B5EF4-FFF2-40B4-BE49-F238E27FC236}">
                <a16:creationId xmlns:a16="http://schemas.microsoft.com/office/drawing/2014/main" id="{74767892-8754-43F5-86C7-A3087CE039F9}"/>
              </a:ext>
            </a:extLst>
          </p:cNvPr>
          <p:cNvSpPr txBox="1"/>
          <p:nvPr/>
        </p:nvSpPr>
        <p:spPr>
          <a:xfrm>
            <a:off x="528824" y="3792596"/>
            <a:ext cx="1502639" cy="523218"/>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r>
              <a:rPr kumimoji="1" lang="th-TH" altLang="ja-JP" sz="1200" b="1" dirty="0">
                <a:solidFill>
                  <a:schemeClr val="bg1"/>
                </a:solidFill>
              </a:rPr>
              <a:t>4. </a:t>
            </a:r>
            <a:r>
              <a:rPr kumimoji="1" lang="th-TH" altLang="ja-JP" sz="1400" b="1" dirty="0">
                <a:solidFill>
                  <a:schemeClr val="bg1"/>
                </a:solidFill>
              </a:rPr>
              <a:t>การพัฒนา</a:t>
            </a:r>
          </a:p>
          <a:p>
            <a:pPr algn="ctr"/>
            <a:r>
              <a:rPr kumimoji="1" lang="th-TH" altLang="ja-JP" sz="1400" b="1" dirty="0">
                <a:solidFill>
                  <a:schemeClr val="bg1"/>
                </a:solidFill>
              </a:rPr>
              <a:t>/ ทดสอบ</a:t>
            </a:r>
            <a:endParaRPr kumimoji="1" lang="ja-JP" altLang="en-US" sz="1400" b="1" dirty="0">
              <a:solidFill>
                <a:schemeClr val="bg1"/>
              </a:solidFill>
            </a:endParaRPr>
          </a:p>
        </p:txBody>
      </p:sp>
      <p:sp>
        <p:nvSpPr>
          <p:cNvPr id="56" name="Rectangle">
            <a:extLst>
              <a:ext uri="{FF2B5EF4-FFF2-40B4-BE49-F238E27FC236}">
                <a16:creationId xmlns:a16="http://schemas.microsoft.com/office/drawing/2014/main" id="{B3D37CF4-E7D3-40DC-B8B2-695DF2E913FF}"/>
              </a:ext>
            </a:extLst>
          </p:cNvPr>
          <p:cNvSpPr/>
          <p:nvPr/>
        </p:nvSpPr>
        <p:spPr>
          <a:xfrm>
            <a:off x="2081945" y="4699947"/>
            <a:ext cx="7658405" cy="561168"/>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57" name="We will have an operation training to introduce the system that is currently being used or work in parallel with the work, and after confirming the usability, etc., And the final acceptance will be continue to process.">
            <a:extLst>
              <a:ext uri="{FF2B5EF4-FFF2-40B4-BE49-F238E27FC236}">
                <a16:creationId xmlns:a16="http://schemas.microsoft.com/office/drawing/2014/main" id="{36DF346C-5BD0-42A3-9B5A-6686D9B6CFB1}"/>
              </a:ext>
            </a:extLst>
          </p:cNvPr>
          <p:cNvSpPr txBox="1"/>
          <p:nvPr/>
        </p:nvSpPr>
        <p:spPr>
          <a:xfrm>
            <a:off x="2132427" y="4718923"/>
            <a:ext cx="7557441"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sz="1200"/>
            </a:lvl1pPr>
          </a:lstStyle>
          <a:p>
            <a:r>
              <a:rPr kumimoji="1" lang="th-TH" altLang="ja-JP" sz="1400" dirty="0">
                <a:solidFill>
                  <a:schemeClr val="tx1"/>
                </a:solidFill>
              </a:rPr>
              <a:t>เราจะมีการฝึกอบรมการปฏิบัติงานเพื่อแนะนำระบบที่กำลังใช้งานอยู่หรือทำงานคู่ขนานกับงานและหลังจากยืนยันการใช้งานแล้ว เป็นต้น และสุดท้ายการยอมรับจะดำเนินการต่อไป</a:t>
            </a:r>
            <a:endParaRPr kumimoji="1" lang="ja-JP" altLang="en-US" sz="1400" dirty="0">
              <a:solidFill>
                <a:schemeClr val="tx1"/>
              </a:solidFill>
            </a:endParaRPr>
          </a:p>
        </p:txBody>
      </p:sp>
      <p:sp>
        <p:nvSpPr>
          <p:cNvPr id="59" name="Rectangle">
            <a:extLst>
              <a:ext uri="{FF2B5EF4-FFF2-40B4-BE49-F238E27FC236}">
                <a16:creationId xmlns:a16="http://schemas.microsoft.com/office/drawing/2014/main" id="{1374F62C-FE80-4430-AED5-69D67D2AC2AA}"/>
              </a:ext>
            </a:extLst>
          </p:cNvPr>
          <p:cNvSpPr/>
          <p:nvPr/>
        </p:nvSpPr>
        <p:spPr>
          <a:xfrm>
            <a:off x="478341" y="4699948"/>
            <a:ext cx="1603605" cy="561167"/>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60" name="5. Introduction support">
            <a:extLst>
              <a:ext uri="{FF2B5EF4-FFF2-40B4-BE49-F238E27FC236}">
                <a16:creationId xmlns:a16="http://schemas.microsoft.com/office/drawing/2014/main" id="{D12C2341-3966-4950-BEED-5C8AABB520AB}"/>
              </a:ext>
            </a:extLst>
          </p:cNvPr>
          <p:cNvSpPr txBox="1"/>
          <p:nvPr/>
        </p:nvSpPr>
        <p:spPr>
          <a:xfrm>
            <a:off x="528824" y="4826644"/>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defRPr>
            </a:lvl1pPr>
          </a:lstStyle>
          <a:p>
            <a:pPr algn="ctr"/>
            <a:r>
              <a:rPr kumimoji="1" lang="th-TH" altLang="ja-JP" sz="1200" b="1" dirty="0">
                <a:solidFill>
                  <a:schemeClr val="bg1"/>
                </a:solidFill>
              </a:rPr>
              <a:t>5. </a:t>
            </a:r>
            <a:r>
              <a:rPr kumimoji="1" lang="th-TH" altLang="ja-JP" sz="1400" b="1" dirty="0">
                <a:solidFill>
                  <a:schemeClr val="bg1"/>
                </a:solidFill>
              </a:rPr>
              <a:t>การสนับสนุนการแนะนำ</a:t>
            </a:r>
            <a:endParaRPr kumimoji="1" lang="ja-JP" altLang="en-US" sz="1200" b="1" dirty="0">
              <a:solidFill>
                <a:schemeClr val="bg1"/>
              </a:solidFill>
            </a:endParaRPr>
          </a:p>
        </p:txBody>
      </p:sp>
      <p:sp>
        <p:nvSpPr>
          <p:cNvPr id="62" name="Rectangle">
            <a:extLst>
              <a:ext uri="{FF2B5EF4-FFF2-40B4-BE49-F238E27FC236}">
                <a16:creationId xmlns:a16="http://schemas.microsoft.com/office/drawing/2014/main" id="{714E5FDD-D051-4576-A3DA-0733DA954B1F}"/>
              </a:ext>
            </a:extLst>
          </p:cNvPr>
          <p:cNvSpPr/>
          <p:nvPr/>
        </p:nvSpPr>
        <p:spPr>
          <a:xfrm>
            <a:off x="2081945" y="5605955"/>
            <a:ext cx="7658405" cy="561168"/>
          </a:xfrm>
          <a:prstGeom prst="rect">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defRPr sz="1200"/>
            </a:pPr>
            <a:endParaRPr/>
          </a:p>
        </p:txBody>
      </p:sp>
      <p:sp>
        <p:nvSpPr>
          <p:cNvPr id="63" name="When start operation. We will provide a long-term support for safe and comfortable system by providing operation maintenance support, information provision, and revision edition.">
            <a:extLst>
              <a:ext uri="{FF2B5EF4-FFF2-40B4-BE49-F238E27FC236}">
                <a16:creationId xmlns:a16="http://schemas.microsoft.com/office/drawing/2014/main" id="{44C96F18-0D99-4DE7-AC73-41A6A90343A7}"/>
              </a:ext>
            </a:extLst>
          </p:cNvPr>
          <p:cNvSpPr txBox="1"/>
          <p:nvPr/>
        </p:nvSpPr>
        <p:spPr>
          <a:xfrm>
            <a:off x="2132427" y="5624931"/>
            <a:ext cx="7557441"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sz="1200"/>
            </a:lvl1pPr>
          </a:lstStyle>
          <a:p>
            <a:r>
              <a:rPr kumimoji="1" lang="th-TH" altLang="ja-JP" sz="1400" dirty="0">
                <a:solidFill>
                  <a:schemeClr val="tx1"/>
                </a:solidFill>
              </a:rPr>
              <a:t>เมื่อเริ่มดำเนินการ. เราจะให้การสนับสนุนระยะยาวสำหรับระบบที่ปลอดภัยและสะดวกสบายโดยการให้การสนับสนุนการบำรุงรักษาการปฏิบัติงาน การจัดเตรียมข้อมูล และฉบับแก้ไข</a:t>
            </a:r>
            <a:endParaRPr kumimoji="1" lang="ja-JP" altLang="en-US" sz="1400" dirty="0">
              <a:solidFill>
                <a:schemeClr val="tx1"/>
              </a:solidFill>
            </a:endParaRPr>
          </a:p>
        </p:txBody>
      </p:sp>
      <p:sp>
        <p:nvSpPr>
          <p:cNvPr id="65" name="Rectangle">
            <a:extLst>
              <a:ext uri="{FF2B5EF4-FFF2-40B4-BE49-F238E27FC236}">
                <a16:creationId xmlns:a16="http://schemas.microsoft.com/office/drawing/2014/main" id="{5B68832C-D7BE-466F-8EC3-B29D77E156C8}"/>
              </a:ext>
            </a:extLst>
          </p:cNvPr>
          <p:cNvSpPr/>
          <p:nvPr/>
        </p:nvSpPr>
        <p:spPr>
          <a:xfrm>
            <a:off x="478341" y="5605955"/>
            <a:ext cx="1603605" cy="561168"/>
          </a:xfrm>
          <a:prstGeom prst="rect">
            <a:avLst/>
          </a:prstGeom>
          <a:solidFill>
            <a:schemeClr val="accent2"/>
          </a:solidFill>
          <a:ln w="9525" cap="flat">
            <a:noFill/>
            <a:prstDash val="solid"/>
            <a:round/>
          </a:ln>
          <a:effectLst/>
        </p:spPr>
        <p:txBody>
          <a:bodyPr wrap="square" lIns="45719" tIns="45719" rIns="45719" bIns="45719" numCol="1" anchor="ctr">
            <a:noAutofit/>
          </a:bodyPr>
          <a:lstStyle/>
          <a:p>
            <a:pPr algn="ctr">
              <a:defRPr sz="1200" b="1">
                <a:solidFill>
                  <a:srgbClr val="FFFFFF"/>
                </a:solidFill>
              </a:defRPr>
            </a:pPr>
            <a:endParaRPr/>
          </a:p>
        </p:txBody>
      </p:sp>
      <p:sp>
        <p:nvSpPr>
          <p:cNvPr id="66" name="6. Production   operation">
            <a:extLst>
              <a:ext uri="{FF2B5EF4-FFF2-40B4-BE49-F238E27FC236}">
                <a16:creationId xmlns:a16="http://schemas.microsoft.com/office/drawing/2014/main" id="{342D4808-F347-4A71-A15F-A11FF029254D}"/>
              </a:ext>
            </a:extLst>
          </p:cNvPr>
          <p:cNvSpPr txBox="1"/>
          <p:nvPr/>
        </p:nvSpPr>
        <p:spPr>
          <a:xfrm>
            <a:off x="528824" y="5732652"/>
            <a:ext cx="1502639" cy="307775"/>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defRPr>
            </a:lvl1pPr>
          </a:lstStyle>
          <a:p>
            <a:pPr algn="ctr"/>
            <a:r>
              <a:rPr kumimoji="1" lang="en-US" altLang="ja-JP" sz="1200" b="1" dirty="0">
                <a:solidFill>
                  <a:schemeClr val="bg1"/>
                </a:solidFill>
              </a:rPr>
              <a:t>6. </a:t>
            </a:r>
            <a:r>
              <a:rPr kumimoji="1" lang="th-TH" altLang="ja-JP" sz="1400" b="1" dirty="0">
                <a:solidFill>
                  <a:schemeClr val="bg1"/>
                </a:solidFill>
              </a:rPr>
              <a:t>การดำเนินการผลิต</a:t>
            </a:r>
            <a:endParaRPr kumimoji="1" lang="ja-JP" altLang="en-US" sz="1200" b="1" dirty="0">
              <a:solidFill>
                <a:schemeClr val="bg1"/>
              </a:solidFill>
            </a:endParaRPr>
          </a:p>
        </p:txBody>
      </p:sp>
      <p:sp>
        <p:nvSpPr>
          <p:cNvPr id="67" name="フローチャート: 組合せ 52">
            <a:extLst>
              <a:ext uri="{FF2B5EF4-FFF2-40B4-BE49-F238E27FC236}">
                <a16:creationId xmlns:a16="http://schemas.microsoft.com/office/drawing/2014/main" id="{2114C337-4C03-48E9-8763-7D9E32E81184}"/>
              </a:ext>
            </a:extLst>
          </p:cNvPr>
          <p:cNvSpPr/>
          <p:nvPr/>
        </p:nvSpPr>
        <p:spPr>
          <a:xfrm>
            <a:off x="1036634" y="1656157"/>
            <a:ext cx="464175" cy="171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chemeClr val="accent2"/>
          </a:solidFill>
          <a:ln>
            <a:noFill/>
          </a:ln>
        </p:spPr>
        <p:txBody>
          <a:bodyPr lIns="45719" rIns="45719" anchor="ctr"/>
          <a:lstStyle/>
          <a:p>
            <a:pPr algn="ctr" defTabSz="914400">
              <a:defRPr sz="1200" b="1">
                <a:solidFill>
                  <a:srgbClr val="FFFFFF"/>
                </a:solidFill>
              </a:defRPr>
            </a:pPr>
            <a:endParaRPr/>
          </a:p>
        </p:txBody>
      </p:sp>
      <p:sp>
        <p:nvSpPr>
          <p:cNvPr id="68" name="フローチャート: 組合せ 53">
            <a:extLst>
              <a:ext uri="{FF2B5EF4-FFF2-40B4-BE49-F238E27FC236}">
                <a16:creationId xmlns:a16="http://schemas.microsoft.com/office/drawing/2014/main" id="{35204E29-5F9C-4017-918C-BAE40EADCC15}"/>
              </a:ext>
            </a:extLst>
          </p:cNvPr>
          <p:cNvSpPr/>
          <p:nvPr/>
        </p:nvSpPr>
        <p:spPr>
          <a:xfrm>
            <a:off x="1036634" y="2571580"/>
            <a:ext cx="464175" cy="171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chemeClr val="accent2"/>
          </a:solidFill>
          <a:ln>
            <a:noFill/>
          </a:ln>
        </p:spPr>
        <p:txBody>
          <a:bodyPr lIns="45719" rIns="45719" anchor="ctr"/>
          <a:lstStyle/>
          <a:p>
            <a:pPr algn="ctr" defTabSz="914400">
              <a:defRPr sz="1200" b="1">
                <a:solidFill>
                  <a:srgbClr val="FFFFFF"/>
                </a:solidFill>
              </a:defRPr>
            </a:pPr>
            <a:endParaRPr/>
          </a:p>
        </p:txBody>
      </p:sp>
      <p:sp>
        <p:nvSpPr>
          <p:cNvPr id="69" name="フローチャート: 組合せ 54">
            <a:extLst>
              <a:ext uri="{FF2B5EF4-FFF2-40B4-BE49-F238E27FC236}">
                <a16:creationId xmlns:a16="http://schemas.microsoft.com/office/drawing/2014/main" id="{9EE436F0-6DE6-45FD-AEA7-92C4F6C2943A}"/>
              </a:ext>
            </a:extLst>
          </p:cNvPr>
          <p:cNvSpPr/>
          <p:nvPr/>
        </p:nvSpPr>
        <p:spPr>
          <a:xfrm>
            <a:off x="1036634" y="3492977"/>
            <a:ext cx="464175" cy="171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chemeClr val="accent2"/>
          </a:solidFill>
          <a:ln>
            <a:noFill/>
          </a:ln>
        </p:spPr>
        <p:txBody>
          <a:bodyPr lIns="45719" rIns="45719" anchor="ctr"/>
          <a:lstStyle/>
          <a:p>
            <a:pPr algn="ctr" defTabSz="914400">
              <a:defRPr sz="1200" b="1">
                <a:solidFill>
                  <a:srgbClr val="FFFFFF"/>
                </a:solidFill>
              </a:defRPr>
            </a:pPr>
            <a:endParaRPr/>
          </a:p>
        </p:txBody>
      </p:sp>
      <p:sp>
        <p:nvSpPr>
          <p:cNvPr id="70" name="フローチャート: 組合せ 55">
            <a:extLst>
              <a:ext uri="{FF2B5EF4-FFF2-40B4-BE49-F238E27FC236}">
                <a16:creationId xmlns:a16="http://schemas.microsoft.com/office/drawing/2014/main" id="{29C695E2-15EF-49DE-97C6-19F14321100A}"/>
              </a:ext>
            </a:extLst>
          </p:cNvPr>
          <p:cNvSpPr/>
          <p:nvPr/>
        </p:nvSpPr>
        <p:spPr>
          <a:xfrm>
            <a:off x="1036634" y="4434394"/>
            <a:ext cx="464175" cy="171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chemeClr val="accent2"/>
          </a:solidFill>
          <a:ln>
            <a:noFill/>
          </a:ln>
        </p:spPr>
        <p:txBody>
          <a:bodyPr lIns="45719" rIns="45719" anchor="ctr"/>
          <a:lstStyle/>
          <a:p>
            <a:pPr algn="ctr" defTabSz="914400">
              <a:defRPr sz="1200" b="1">
                <a:solidFill>
                  <a:srgbClr val="FFFFFF"/>
                </a:solidFill>
              </a:defRPr>
            </a:pPr>
            <a:endParaRPr/>
          </a:p>
        </p:txBody>
      </p:sp>
      <p:sp>
        <p:nvSpPr>
          <p:cNvPr id="71" name="フローチャート: 組合せ 56">
            <a:extLst>
              <a:ext uri="{FF2B5EF4-FFF2-40B4-BE49-F238E27FC236}">
                <a16:creationId xmlns:a16="http://schemas.microsoft.com/office/drawing/2014/main" id="{E77865E5-5B1F-466B-89FB-0865B7993157}"/>
              </a:ext>
            </a:extLst>
          </p:cNvPr>
          <p:cNvSpPr/>
          <p:nvPr/>
        </p:nvSpPr>
        <p:spPr>
          <a:xfrm>
            <a:off x="1036634" y="5355790"/>
            <a:ext cx="464175" cy="171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chemeClr val="accent2"/>
          </a:solidFill>
          <a:ln>
            <a:noFill/>
          </a:ln>
        </p:spPr>
        <p:txBody>
          <a:bodyPr lIns="45719" rIns="45719" anchor="ctr"/>
          <a:lstStyle/>
          <a:p>
            <a:pPr algn="ctr" defTabSz="914400">
              <a:defRPr sz="1200" b="1">
                <a:solidFill>
                  <a:srgbClr val="FFFFFF"/>
                </a:solidFill>
              </a:defRPr>
            </a:pPr>
            <a:endParaRPr/>
          </a:p>
        </p:txBody>
      </p:sp>
    </p:spTree>
    <p:extLst>
      <p:ext uri="{BB962C8B-B14F-4D97-AF65-F5344CB8AC3E}">
        <p14:creationId xmlns:p14="http://schemas.microsoft.com/office/powerpoint/2010/main" val="18581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3</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ระบบติดตามการดำเนินงานคืออะไร</a:t>
            </a:r>
            <a:r>
              <a:rPr lang="en-US" altLang="ja-JP" sz="3200" dirty="0">
                <a:solidFill>
                  <a:schemeClr val="tx1">
                    <a:lumMod val="75000"/>
                  </a:schemeClr>
                </a:solidFill>
              </a:rPr>
              <a:t>?</a:t>
            </a:r>
            <a:endParaRPr lang="ja-JP" altLang="en-US" sz="3200" dirty="0">
              <a:solidFill>
                <a:schemeClr val="tx1">
                  <a:lumMod val="75000"/>
                </a:schemeClr>
              </a:solidFill>
            </a:endParaRPr>
          </a:p>
        </p:txBody>
      </p:sp>
      <p:sp>
        <p:nvSpPr>
          <p:cNvPr id="28" name="正方形/長方形 27">
            <a:extLst>
              <a:ext uri="{FF2B5EF4-FFF2-40B4-BE49-F238E27FC236}">
                <a16:creationId xmlns:a16="http://schemas.microsoft.com/office/drawing/2014/main" id="{A1042871-4022-4E6F-B2AF-C42863C50459}"/>
              </a:ext>
            </a:extLst>
          </p:cNvPr>
          <p:cNvSpPr/>
          <p:nvPr/>
        </p:nvSpPr>
        <p:spPr>
          <a:xfrm>
            <a:off x="293568" y="760351"/>
            <a:ext cx="11898432" cy="1048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600" dirty="0">
                <a:solidFill>
                  <a:schemeClr val="tx1"/>
                </a:solidFill>
              </a:rPr>
              <a:t>เป็นหนึ่งในโมดูลของระบบแพ็คเกจ </a:t>
            </a:r>
            <a:r>
              <a:rPr kumimoji="1" lang="en-US" altLang="ja-JP" sz="1600" dirty="0">
                <a:solidFill>
                  <a:schemeClr val="tx1"/>
                </a:solidFill>
              </a:rPr>
              <a:t>PEGASUS </a:t>
            </a:r>
            <a:r>
              <a:rPr kumimoji="1" lang="th-TH" altLang="ja-JP" sz="1600" dirty="0">
                <a:solidFill>
                  <a:schemeClr val="tx1"/>
                </a:solidFill>
              </a:rPr>
              <a:t>โดยการรวบรวมข้อมูลหน้าไซต์งานเป็นข้อมูล</a:t>
            </a:r>
            <a:r>
              <a:rPr kumimoji="1" lang="en-US" altLang="ja-JP" sz="1600" dirty="0">
                <a:solidFill>
                  <a:schemeClr val="tx1"/>
                </a:solidFill>
              </a:rPr>
              <a:t>, </a:t>
            </a:r>
            <a:r>
              <a:rPr kumimoji="1" lang="th-TH" altLang="ja-JP" sz="1600" dirty="0">
                <a:solidFill>
                  <a:schemeClr val="tx1"/>
                </a:solidFill>
              </a:rPr>
              <a:t>สามารถรวบรวมข้อมูลการตรวจสอบย้อนกลับได้ เช่น ข้อมูลการทำงานของอุปกรณ์ </a:t>
            </a:r>
            <a:r>
              <a:rPr kumimoji="1" lang="en-US" altLang="ja-JP" sz="1600" dirty="0">
                <a:solidFill>
                  <a:schemeClr val="tx1"/>
                </a:solidFill>
              </a:rPr>
              <a:t>ALARM </a:t>
            </a:r>
            <a:r>
              <a:rPr kumimoji="1" lang="th-TH" altLang="ja-JP" sz="1600" dirty="0">
                <a:solidFill>
                  <a:schemeClr val="tx1"/>
                </a:solidFill>
              </a:rPr>
              <a:t>ที่ผิดปกติ และค่าที่วัดได้</a:t>
            </a:r>
            <a:r>
              <a:rPr kumimoji="1" lang="en-US" altLang="ja-JP" sz="1600" dirty="0">
                <a:solidFill>
                  <a:schemeClr val="tx1"/>
                </a:solidFill>
              </a:rPr>
              <a:t> </a:t>
            </a:r>
            <a:r>
              <a:rPr kumimoji="1" lang="th-TH" altLang="ja-JP" sz="1600" b="1" dirty="0">
                <a:solidFill>
                  <a:schemeClr val="accent4"/>
                </a:solidFill>
              </a:rPr>
              <a:t>นอกจากการจัดการการปฏิบัติงานแล้ว โดยการติดตั้งเครื่องมือวัดต่างๆ ยังสามารถจัดการข้อมูลต่างๆ ได้ เช่น ความถี่ของอุปกรณ์ การควบคุมอุณหภูมิและความชื้น การจัดการน้ำมันและน้ำในการตัด</a:t>
            </a:r>
            <a:r>
              <a:rPr kumimoji="1" lang="en-US" altLang="ja-JP" sz="1600" b="1" dirty="0">
                <a:solidFill>
                  <a:schemeClr val="accent4"/>
                </a:solidFill>
              </a:rPr>
              <a:t> </a:t>
            </a:r>
            <a:r>
              <a:rPr kumimoji="1" lang="th-TH" altLang="ja-JP" sz="1600" b="1" dirty="0">
                <a:solidFill>
                  <a:schemeClr val="accent4"/>
                </a:solidFill>
              </a:rPr>
              <a:t>และการจัดการการใช้พลังงาน</a:t>
            </a:r>
            <a:endParaRPr kumimoji="1" lang="en-US" altLang="ja-JP" sz="1600" dirty="0">
              <a:solidFill>
                <a:schemeClr val="tx1"/>
              </a:solidFill>
            </a:endParaRPr>
          </a:p>
          <a:p>
            <a:r>
              <a:rPr kumimoji="1" lang="th-TH" altLang="ja-JP" sz="1600" dirty="0">
                <a:solidFill>
                  <a:schemeClr val="tx1"/>
                </a:solidFill>
              </a:rPr>
              <a:t>ระบบการจัดการการดำเนินงาน </a:t>
            </a:r>
            <a:r>
              <a:rPr kumimoji="1" lang="en-US" altLang="ja-JP" sz="1600" dirty="0">
                <a:solidFill>
                  <a:schemeClr val="tx1"/>
                </a:solidFill>
              </a:rPr>
              <a:t>PEGASUS </a:t>
            </a:r>
            <a:r>
              <a:rPr kumimoji="1" lang="th-TH" altLang="ja-JP" sz="1600" dirty="0">
                <a:solidFill>
                  <a:schemeClr val="tx1"/>
                </a:solidFill>
              </a:rPr>
              <a:t>แสดงให้เห็นภาพ </a:t>
            </a:r>
            <a:r>
              <a:rPr kumimoji="1" lang="th-TH" altLang="ja-JP" sz="1600" b="1" dirty="0">
                <a:solidFill>
                  <a:schemeClr val="accent4"/>
                </a:solidFill>
              </a:rPr>
              <a:t>สถานการณ์ที่ไซต์งานและแสดงภาพ "กล่องดำ"</a:t>
            </a:r>
            <a:endParaRPr kumimoji="1" lang="ja-JP" altLang="en-US" sz="1600" dirty="0">
              <a:solidFill>
                <a:schemeClr val="tx1"/>
              </a:solidFill>
            </a:endParaRPr>
          </a:p>
        </p:txBody>
      </p:sp>
      <p:pic>
        <p:nvPicPr>
          <p:cNvPr id="3" name="図 2">
            <a:extLst>
              <a:ext uri="{FF2B5EF4-FFF2-40B4-BE49-F238E27FC236}">
                <a16:creationId xmlns:a16="http://schemas.microsoft.com/office/drawing/2014/main" id="{36C1F594-A0AA-4489-ABB4-725227088750}"/>
              </a:ext>
            </a:extLst>
          </p:cNvPr>
          <p:cNvPicPr>
            <a:picLocks noChangeAspect="1"/>
          </p:cNvPicPr>
          <p:nvPr/>
        </p:nvPicPr>
        <p:blipFill rotWithShape="1">
          <a:blip r:embed="rId2">
            <a:extLst>
              <a:ext uri="{28A0092B-C50C-407E-A947-70E740481C1C}">
                <a14:useLocalDpi xmlns:a14="http://schemas.microsoft.com/office/drawing/2010/main" val="0"/>
              </a:ext>
            </a:extLst>
          </a:blip>
          <a:srcRect t="23079" b="12131"/>
          <a:stretch/>
        </p:blipFill>
        <p:spPr>
          <a:xfrm>
            <a:off x="994937" y="1715566"/>
            <a:ext cx="10057007" cy="4654237"/>
          </a:xfrm>
          <a:prstGeom prst="rect">
            <a:avLst/>
          </a:prstGeom>
        </p:spPr>
      </p:pic>
      <p:sp>
        <p:nvSpPr>
          <p:cNvPr id="2" name="テキスト ボックス 9">
            <a:extLst>
              <a:ext uri="{FF2B5EF4-FFF2-40B4-BE49-F238E27FC236}">
                <a16:creationId xmlns:a16="http://schemas.microsoft.com/office/drawing/2014/main" id="{9FED13CD-755D-8C09-D235-B47D330317DD}"/>
              </a:ext>
            </a:extLst>
          </p:cNvPr>
          <p:cNvSpPr txBox="1"/>
          <p:nvPr/>
        </p:nvSpPr>
        <p:spPr>
          <a:xfrm>
            <a:off x="8942664" y="2034240"/>
            <a:ext cx="3070371"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altLang="ja-JP" sz="1050" dirty="0">
                <a:solidFill>
                  <a:srgbClr val="FF0000"/>
                </a:solidFill>
              </a:rPr>
              <a:t>* </a:t>
            </a:r>
            <a:r>
              <a:rPr lang="th-TH" altLang="ja-JP" sz="1050" dirty="0">
                <a:solidFill>
                  <a:srgbClr val="FF0000"/>
                </a:solidFill>
              </a:rPr>
              <a:t>กล่องดำคือระบบที่ไม่มีใครรู้จักการดำเนินการ ซึ่งหมายความว่ามีข้อมูลเพียงเล็กน้อยหรือไม่มีเลย</a:t>
            </a:r>
            <a:endParaRPr lang="ja-JP" altLang="en-US" sz="1050" dirty="0">
              <a:solidFill>
                <a:srgbClr val="FF0000"/>
              </a:solidFill>
            </a:endParaRPr>
          </a:p>
        </p:txBody>
      </p:sp>
    </p:spTree>
    <p:extLst>
      <p:ext uri="{BB962C8B-B14F-4D97-AF65-F5344CB8AC3E}">
        <p14:creationId xmlns:p14="http://schemas.microsoft.com/office/powerpoint/2010/main" val="166126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4</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1318846" y="2266332"/>
            <a:ext cx="10392508"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th-TH" altLang="ja-JP" sz="3200" i="1" dirty="0">
                <a:solidFill>
                  <a:schemeClr val="tx1">
                    <a:lumMod val="75000"/>
                  </a:schemeClr>
                </a:solidFill>
              </a:rPr>
              <a:t>ฟังก์ชั่นของระบบติดตามการดำเนินงาน</a:t>
            </a:r>
            <a:endParaRPr lang="en-US" altLang="ja-JP" sz="3200" i="1" dirty="0">
              <a:solidFill>
                <a:schemeClr val="tx1">
                  <a:lumMod val="75000"/>
                </a:schemeClr>
              </a:solidFill>
            </a:endParaRPr>
          </a:p>
        </p:txBody>
      </p:sp>
      <p:cxnSp>
        <p:nvCxnSpPr>
          <p:cNvPr id="3" name="直線コネクタ 2">
            <a:extLst>
              <a:ext uri="{FF2B5EF4-FFF2-40B4-BE49-F238E27FC236}">
                <a16:creationId xmlns:a16="http://schemas.microsoft.com/office/drawing/2014/main" id="{17564AAB-9354-40D9-BBED-ED5279A8ACC3}"/>
              </a:ext>
            </a:extLst>
          </p:cNvPr>
          <p:cNvCxnSpPr/>
          <p:nvPr/>
        </p:nvCxnSpPr>
        <p:spPr>
          <a:xfrm>
            <a:off x="1318846" y="2945423"/>
            <a:ext cx="10392508"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97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矢印: 折線 37">
            <a:extLst>
              <a:ext uri="{FF2B5EF4-FFF2-40B4-BE49-F238E27FC236}">
                <a16:creationId xmlns:a16="http://schemas.microsoft.com/office/drawing/2014/main" id="{3BAAB9A7-2324-4EFE-9B09-4F59866F7F80}"/>
              </a:ext>
            </a:extLst>
          </p:cNvPr>
          <p:cNvSpPr/>
          <p:nvPr/>
        </p:nvSpPr>
        <p:spPr>
          <a:xfrm>
            <a:off x="5255435" y="2404565"/>
            <a:ext cx="1676422" cy="3594219"/>
          </a:xfrm>
          <a:prstGeom prst="bentArrow">
            <a:avLst>
              <a:gd name="adj1" fmla="val 15651"/>
              <a:gd name="adj2" fmla="val 14575"/>
              <a:gd name="adj3" fmla="val 15704"/>
              <a:gd name="adj4" fmla="val 52464"/>
            </a:avLst>
          </a:prstGeom>
          <a:solidFill>
            <a:schemeClr val="accent2">
              <a:lumMod val="20000"/>
              <a:lumOff val="8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5</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แผนภาพการกำหนดค่าระบบตรวจสอบการทำงาน</a:t>
            </a:r>
            <a:endParaRPr lang="ja-JP" altLang="en-US" sz="3200" dirty="0">
              <a:solidFill>
                <a:schemeClr val="tx1">
                  <a:lumMod val="75000"/>
                </a:schemeClr>
              </a:solidFill>
            </a:endParaRPr>
          </a:p>
        </p:txBody>
      </p:sp>
      <p:sp>
        <p:nvSpPr>
          <p:cNvPr id="28" name="正方形/長方形 27">
            <a:extLst>
              <a:ext uri="{FF2B5EF4-FFF2-40B4-BE49-F238E27FC236}">
                <a16:creationId xmlns:a16="http://schemas.microsoft.com/office/drawing/2014/main" id="{A1042871-4022-4E6F-B2AF-C42863C50459}"/>
              </a:ext>
            </a:extLst>
          </p:cNvPr>
          <p:cNvSpPr/>
          <p:nvPr/>
        </p:nvSpPr>
        <p:spPr>
          <a:xfrm>
            <a:off x="293568" y="837842"/>
            <a:ext cx="11736245" cy="742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600" dirty="0">
                <a:solidFill>
                  <a:schemeClr val="tx1"/>
                </a:solidFill>
              </a:rPr>
              <a:t>ระบบติดตามการปฏิบัติงานสามารถรวบรวมข้อมูลที่เป็นปัจจุบันต่างๆ นอกจากนี้ เนื่องจากเข้ากันได้กับทั้งภายในองค์กรและระบบคลาวด์ ซึ่งสามารถเข้าถึงข้อมูลจากภายในและภายนอกโรงงานด้วยพีซี สมาร์ทโฟน และแท็บเล็ตได้</a:t>
            </a:r>
            <a:endParaRPr kumimoji="1" lang="en-US" altLang="ja-JP" sz="1600" dirty="0">
              <a:solidFill>
                <a:schemeClr val="tx1"/>
              </a:solidFill>
            </a:endParaRPr>
          </a:p>
        </p:txBody>
      </p:sp>
      <p:sp>
        <p:nvSpPr>
          <p:cNvPr id="7" name="正方形/長方形 6">
            <a:extLst>
              <a:ext uri="{FF2B5EF4-FFF2-40B4-BE49-F238E27FC236}">
                <a16:creationId xmlns:a16="http://schemas.microsoft.com/office/drawing/2014/main" id="{59DD198D-A932-460E-AE46-CC102F2768F3}"/>
              </a:ext>
            </a:extLst>
          </p:cNvPr>
          <p:cNvSpPr/>
          <p:nvPr/>
        </p:nvSpPr>
        <p:spPr>
          <a:xfrm>
            <a:off x="547777" y="1673816"/>
            <a:ext cx="4822804" cy="4463513"/>
          </a:xfrm>
          <a:prstGeom prst="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8" name="四角形: 角を丸くする 7">
            <a:extLst>
              <a:ext uri="{FF2B5EF4-FFF2-40B4-BE49-F238E27FC236}">
                <a16:creationId xmlns:a16="http://schemas.microsoft.com/office/drawing/2014/main" id="{017F8DE6-D5F9-4107-A4C5-30B7430678EC}"/>
              </a:ext>
            </a:extLst>
          </p:cNvPr>
          <p:cNvSpPr/>
          <p:nvPr/>
        </p:nvSpPr>
        <p:spPr>
          <a:xfrm>
            <a:off x="1451969" y="1755439"/>
            <a:ext cx="3014420" cy="302217"/>
          </a:xfrm>
          <a:prstGeom prst="round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400" dirty="0">
                <a:solidFill>
                  <a:schemeClr val="tx1"/>
                </a:solidFill>
              </a:rPr>
              <a:t>สถานที่ผลิต</a:t>
            </a:r>
            <a:endParaRPr kumimoji="1" lang="ja-JP" altLang="en-US" sz="1400" dirty="0">
              <a:solidFill>
                <a:schemeClr val="tx1"/>
              </a:solidFill>
            </a:endParaRPr>
          </a:p>
        </p:txBody>
      </p:sp>
      <p:sp>
        <p:nvSpPr>
          <p:cNvPr id="34" name="正方形/長方形 33">
            <a:extLst>
              <a:ext uri="{FF2B5EF4-FFF2-40B4-BE49-F238E27FC236}">
                <a16:creationId xmlns:a16="http://schemas.microsoft.com/office/drawing/2014/main" id="{54F99E4C-79CD-47B6-BF33-9DBFE7B3A5AF}"/>
              </a:ext>
            </a:extLst>
          </p:cNvPr>
          <p:cNvSpPr/>
          <p:nvPr/>
        </p:nvSpPr>
        <p:spPr>
          <a:xfrm>
            <a:off x="5510082" y="2228679"/>
            <a:ext cx="750196" cy="448131"/>
          </a:xfrm>
          <a:prstGeom prst="rect">
            <a:avLst/>
          </a:prstGeom>
          <a:solidFill>
            <a:schemeClr val="tx1">
              <a:lumMod val="20000"/>
              <a:lumOff val="8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Invoice data</a:t>
            </a:r>
          </a:p>
        </p:txBody>
      </p:sp>
      <p:sp>
        <p:nvSpPr>
          <p:cNvPr id="36" name="正方形/長方形 35">
            <a:extLst>
              <a:ext uri="{FF2B5EF4-FFF2-40B4-BE49-F238E27FC236}">
                <a16:creationId xmlns:a16="http://schemas.microsoft.com/office/drawing/2014/main" id="{2EF16CA2-D098-4753-8AAC-9CE126968DB1}"/>
              </a:ext>
            </a:extLst>
          </p:cNvPr>
          <p:cNvSpPr/>
          <p:nvPr/>
        </p:nvSpPr>
        <p:spPr>
          <a:xfrm>
            <a:off x="5630092" y="2336598"/>
            <a:ext cx="750196" cy="448131"/>
          </a:xfrm>
          <a:prstGeom prst="rect">
            <a:avLst/>
          </a:prstGeom>
          <a:solidFill>
            <a:schemeClr val="tx1">
              <a:lumMod val="20000"/>
              <a:lumOff val="8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IoT data</a:t>
            </a:r>
          </a:p>
        </p:txBody>
      </p:sp>
      <p:sp>
        <p:nvSpPr>
          <p:cNvPr id="73" name="正方形/長方形 72">
            <a:extLst>
              <a:ext uri="{FF2B5EF4-FFF2-40B4-BE49-F238E27FC236}">
                <a16:creationId xmlns:a16="http://schemas.microsoft.com/office/drawing/2014/main" id="{8D44CA43-BF7D-9796-A693-F59EEC40177D}"/>
              </a:ext>
            </a:extLst>
          </p:cNvPr>
          <p:cNvSpPr/>
          <p:nvPr/>
        </p:nvSpPr>
        <p:spPr>
          <a:xfrm>
            <a:off x="941582" y="4973599"/>
            <a:ext cx="4025874" cy="1048986"/>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76" name="四角形: 角を丸くする 75">
            <a:extLst>
              <a:ext uri="{FF2B5EF4-FFF2-40B4-BE49-F238E27FC236}">
                <a16:creationId xmlns:a16="http://schemas.microsoft.com/office/drawing/2014/main" id="{8803F000-74EC-8E08-F118-70CBCE87B4A0}"/>
              </a:ext>
            </a:extLst>
          </p:cNvPr>
          <p:cNvSpPr/>
          <p:nvPr/>
        </p:nvSpPr>
        <p:spPr>
          <a:xfrm>
            <a:off x="1041355" y="5763623"/>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เครื่องจักร</a:t>
            </a:r>
            <a:endParaRPr kumimoji="1" lang="ja-JP" altLang="en-US" sz="1000" dirty="0">
              <a:solidFill>
                <a:schemeClr val="tx1"/>
              </a:solidFill>
            </a:endParaRPr>
          </a:p>
        </p:txBody>
      </p:sp>
      <p:sp>
        <p:nvSpPr>
          <p:cNvPr id="77" name="四角形: 角を丸くする 76">
            <a:extLst>
              <a:ext uri="{FF2B5EF4-FFF2-40B4-BE49-F238E27FC236}">
                <a16:creationId xmlns:a16="http://schemas.microsoft.com/office/drawing/2014/main" id="{EED65A04-E11E-7AB8-D97E-5A5E13B2E283}"/>
              </a:ext>
            </a:extLst>
          </p:cNvPr>
          <p:cNvSpPr/>
          <p:nvPr/>
        </p:nvSpPr>
        <p:spPr>
          <a:xfrm>
            <a:off x="2377346" y="5755051"/>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มนุษย์</a:t>
            </a:r>
            <a:endParaRPr kumimoji="1" lang="ja-JP" altLang="en-US" sz="1000" dirty="0">
              <a:solidFill>
                <a:schemeClr val="tx1"/>
              </a:solidFill>
            </a:endParaRPr>
          </a:p>
        </p:txBody>
      </p:sp>
      <p:sp>
        <p:nvSpPr>
          <p:cNvPr id="78" name="四角形: 角を丸くする 77">
            <a:extLst>
              <a:ext uri="{FF2B5EF4-FFF2-40B4-BE49-F238E27FC236}">
                <a16:creationId xmlns:a16="http://schemas.microsoft.com/office/drawing/2014/main" id="{C0C2EDC7-5927-8159-AB7D-660D7D8004E5}"/>
              </a:ext>
            </a:extLst>
          </p:cNvPr>
          <p:cNvSpPr/>
          <p:nvPr/>
        </p:nvSpPr>
        <p:spPr>
          <a:xfrm>
            <a:off x="3661542" y="5748327"/>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วัตถุ</a:t>
            </a:r>
            <a:endParaRPr kumimoji="1" lang="ja-JP" altLang="en-US" sz="1000" dirty="0">
              <a:solidFill>
                <a:schemeClr val="tx1"/>
              </a:solidFill>
            </a:endParaRPr>
          </a:p>
        </p:txBody>
      </p:sp>
      <p:sp>
        <p:nvSpPr>
          <p:cNvPr id="79" name="四角形: 角を丸くする 78">
            <a:extLst>
              <a:ext uri="{FF2B5EF4-FFF2-40B4-BE49-F238E27FC236}">
                <a16:creationId xmlns:a16="http://schemas.microsoft.com/office/drawing/2014/main" id="{93E4C9B6-5298-65C9-9B88-DDEA4BC76CD5}"/>
              </a:ext>
            </a:extLst>
          </p:cNvPr>
          <p:cNvSpPr/>
          <p:nvPr/>
        </p:nvSpPr>
        <p:spPr>
          <a:xfrm>
            <a:off x="3032038" y="4445657"/>
            <a:ext cx="847463"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เครื่องสแกนบาร์โค้ด</a:t>
            </a:r>
            <a:endParaRPr kumimoji="1" lang="ja-JP" altLang="en-US" sz="1000" dirty="0">
              <a:solidFill>
                <a:schemeClr val="tx1"/>
              </a:solidFill>
            </a:endParaRPr>
          </a:p>
        </p:txBody>
      </p:sp>
      <p:sp>
        <p:nvSpPr>
          <p:cNvPr id="80" name="四角形: 角を丸くする 79">
            <a:extLst>
              <a:ext uri="{FF2B5EF4-FFF2-40B4-BE49-F238E27FC236}">
                <a16:creationId xmlns:a16="http://schemas.microsoft.com/office/drawing/2014/main" id="{1EB6A441-5574-6481-1B82-1BB0A7F27504}"/>
              </a:ext>
            </a:extLst>
          </p:cNvPr>
          <p:cNvSpPr/>
          <p:nvPr/>
        </p:nvSpPr>
        <p:spPr>
          <a:xfrm>
            <a:off x="4066155" y="4456801"/>
            <a:ext cx="679039"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RFID</a:t>
            </a:r>
            <a:endParaRPr kumimoji="1" lang="ja-JP" altLang="en-US" sz="900" dirty="0">
              <a:solidFill>
                <a:schemeClr val="tx1"/>
              </a:solidFill>
            </a:endParaRPr>
          </a:p>
        </p:txBody>
      </p:sp>
      <p:sp>
        <p:nvSpPr>
          <p:cNvPr id="81" name="四角形: 角を丸くする 80">
            <a:extLst>
              <a:ext uri="{FF2B5EF4-FFF2-40B4-BE49-F238E27FC236}">
                <a16:creationId xmlns:a16="http://schemas.microsoft.com/office/drawing/2014/main" id="{0769263E-6A3C-F871-DF91-70C4DDB82E24}"/>
              </a:ext>
            </a:extLst>
          </p:cNvPr>
          <p:cNvSpPr/>
          <p:nvPr/>
        </p:nvSpPr>
        <p:spPr>
          <a:xfrm>
            <a:off x="1349797" y="4447311"/>
            <a:ext cx="764461"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อุปกรณ์ </a:t>
            </a:r>
            <a:r>
              <a:rPr kumimoji="1" lang="en-US" altLang="ja-JP" sz="900" dirty="0">
                <a:solidFill>
                  <a:schemeClr val="tx1"/>
                </a:solidFill>
              </a:rPr>
              <a:t>PLC</a:t>
            </a:r>
            <a:endParaRPr kumimoji="1" lang="ja-JP" altLang="en-US" sz="900" dirty="0">
              <a:solidFill>
                <a:schemeClr val="tx1"/>
              </a:solidFill>
            </a:endParaRPr>
          </a:p>
        </p:txBody>
      </p:sp>
      <p:sp>
        <p:nvSpPr>
          <p:cNvPr id="82" name="四角形: 角を丸くする 81">
            <a:extLst>
              <a:ext uri="{FF2B5EF4-FFF2-40B4-BE49-F238E27FC236}">
                <a16:creationId xmlns:a16="http://schemas.microsoft.com/office/drawing/2014/main" id="{305A86B8-DEBE-2383-B8AA-FF9ECAE467E0}"/>
              </a:ext>
            </a:extLst>
          </p:cNvPr>
          <p:cNvSpPr/>
          <p:nvPr/>
        </p:nvSpPr>
        <p:spPr>
          <a:xfrm>
            <a:off x="2203029" y="4442525"/>
            <a:ext cx="714427"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เซนเซอร์</a:t>
            </a:r>
            <a:endParaRPr kumimoji="1" lang="ja-JP" altLang="en-US" sz="1000" dirty="0">
              <a:solidFill>
                <a:schemeClr val="tx1"/>
              </a:solidFill>
            </a:endParaRPr>
          </a:p>
        </p:txBody>
      </p:sp>
      <p:sp>
        <p:nvSpPr>
          <p:cNvPr id="107" name="四角形: 角を丸くする 106">
            <a:extLst>
              <a:ext uri="{FF2B5EF4-FFF2-40B4-BE49-F238E27FC236}">
                <a16:creationId xmlns:a16="http://schemas.microsoft.com/office/drawing/2014/main" id="{81E9B962-D662-48D7-3A74-721A937E3508}"/>
              </a:ext>
            </a:extLst>
          </p:cNvPr>
          <p:cNvSpPr/>
          <p:nvPr/>
        </p:nvSpPr>
        <p:spPr>
          <a:xfrm>
            <a:off x="1030395" y="3363704"/>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เครือข่าย</a:t>
            </a:r>
            <a:endParaRPr kumimoji="1" lang="ja-JP" altLang="en-US" sz="1000" dirty="0">
              <a:solidFill>
                <a:schemeClr val="tx1"/>
              </a:solidFill>
            </a:endParaRPr>
          </a:p>
        </p:txBody>
      </p:sp>
      <p:sp>
        <p:nvSpPr>
          <p:cNvPr id="108" name="四角形: 角を丸くする 107">
            <a:extLst>
              <a:ext uri="{FF2B5EF4-FFF2-40B4-BE49-F238E27FC236}">
                <a16:creationId xmlns:a16="http://schemas.microsoft.com/office/drawing/2014/main" id="{9BA7AEC0-5406-87F9-4136-D0FE956AB51B}"/>
              </a:ext>
            </a:extLst>
          </p:cNvPr>
          <p:cNvSpPr/>
          <p:nvPr/>
        </p:nvSpPr>
        <p:spPr>
          <a:xfrm>
            <a:off x="2319338" y="3363704"/>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แท็บเล็ต</a:t>
            </a:r>
            <a:endParaRPr kumimoji="1" lang="ja-JP" altLang="en-US" sz="1000" dirty="0">
              <a:solidFill>
                <a:schemeClr val="tx1"/>
              </a:solidFill>
            </a:endParaRPr>
          </a:p>
        </p:txBody>
      </p:sp>
      <p:sp>
        <p:nvSpPr>
          <p:cNvPr id="109" name="四角形: 角を丸くする 108">
            <a:extLst>
              <a:ext uri="{FF2B5EF4-FFF2-40B4-BE49-F238E27FC236}">
                <a16:creationId xmlns:a16="http://schemas.microsoft.com/office/drawing/2014/main" id="{08D4ABBA-30D7-884C-7C14-8187A2F7F50D}"/>
              </a:ext>
            </a:extLst>
          </p:cNvPr>
          <p:cNvSpPr/>
          <p:nvPr/>
        </p:nvSpPr>
        <p:spPr>
          <a:xfrm>
            <a:off x="3650582" y="3348408"/>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พีซี</a:t>
            </a:r>
            <a:endParaRPr kumimoji="1" lang="ja-JP" altLang="en-US" sz="1000" dirty="0">
              <a:solidFill>
                <a:schemeClr val="tx1"/>
              </a:solidFill>
            </a:endParaRPr>
          </a:p>
        </p:txBody>
      </p:sp>
      <p:sp>
        <p:nvSpPr>
          <p:cNvPr id="111" name="四角形: 角を丸くする 110">
            <a:extLst>
              <a:ext uri="{FF2B5EF4-FFF2-40B4-BE49-F238E27FC236}">
                <a16:creationId xmlns:a16="http://schemas.microsoft.com/office/drawing/2014/main" id="{8F9F31A8-19A1-E22C-CD48-3C4FDFF206B8}"/>
              </a:ext>
            </a:extLst>
          </p:cNvPr>
          <p:cNvSpPr/>
          <p:nvPr/>
        </p:nvSpPr>
        <p:spPr>
          <a:xfrm>
            <a:off x="7670259" y="1761666"/>
            <a:ext cx="3014420" cy="302217"/>
          </a:xfrm>
          <a:prstGeom prst="round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tx1"/>
                </a:solidFill>
              </a:rPr>
              <a:t>สำนักงานหรือสถานที่อื่นๆ</a:t>
            </a:r>
            <a:endParaRPr kumimoji="1" lang="ja-JP" altLang="en-US" sz="1200" dirty="0">
              <a:solidFill>
                <a:schemeClr val="tx1"/>
              </a:solidFill>
            </a:endParaRPr>
          </a:p>
        </p:txBody>
      </p:sp>
      <p:pic>
        <p:nvPicPr>
          <p:cNvPr id="21" name="図 20">
            <a:extLst>
              <a:ext uri="{FF2B5EF4-FFF2-40B4-BE49-F238E27FC236}">
                <a16:creationId xmlns:a16="http://schemas.microsoft.com/office/drawing/2014/main" id="{76C46BB9-D95F-7A36-FCB9-BE488F63AE0F}"/>
              </a:ext>
            </a:extLst>
          </p:cNvPr>
          <p:cNvPicPr>
            <a:picLocks noChangeAspect="1"/>
          </p:cNvPicPr>
          <p:nvPr/>
        </p:nvPicPr>
        <p:blipFill>
          <a:blip r:embed="rId2"/>
          <a:stretch>
            <a:fillRect/>
          </a:stretch>
        </p:blipFill>
        <p:spPr>
          <a:xfrm>
            <a:off x="3162658" y="3822464"/>
            <a:ext cx="606132" cy="580726"/>
          </a:xfrm>
          <a:prstGeom prst="rect">
            <a:avLst/>
          </a:prstGeom>
        </p:spPr>
      </p:pic>
      <p:pic>
        <p:nvPicPr>
          <p:cNvPr id="22" name="図 21">
            <a:extLst>
              <a:ext uri="{FF2B5EF4-FFF2-40B4-BE49-F238E27FC236}">
                <a16:creationId xmlns:a16="http://schemas.microsoft.com/office/drawing/2014/main" id="{16F8559C-6EFB-D903-8BDB-5C8F53757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86" y="3777387"/>
            <a:ext cx="728880" cy="546660"/>
          </a:xfrm>
          <a:prstGeom prst="rect">
            <a:avLst/>
          </a:prstGeom>
        </p:spPr>
      </p:pic>
      <p:pic>
        <p:nvPicPr>
          <p:cNvPr id="23" name="図 22">
            <a:extLst>
              <a:ext uri="{FF2B5EF4-FFF2-40B4-BE49-F238E27FC236}">
                <a16:creationId xmlns:a16="http://schemas.microsoft.com/office/drawing/2014/main" id="{E3AEF6B0-67CA-EB5A-DCDC-8C3F27B8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680" y="3701647"/>
            <a:ext cx="754767" cy="754767"/>
          </a:xfrm>
          <a:prstGeom prst="rect">
            <a:avLst/>
          </a:prstGeom>
        </p:spPr>
      </p:pic>
      <p:pic>
        <p:nvPicPr>
          <p:cNvPr id="24" name="図 23">
            <a:extLst>
              <a:ext uri="{FF2B5EF4-FFF2-40B4-BE49-F238E27FC236}">
                <a16:creationId xmlns:a16="http://schemas.microsoft.com/office/drawing/2014/main" id="{D51D4EB5-CB68-1DD3-6F57-8EFDD88A2403}"/>
              </a:ext>
            </a:extLst>
          </p:cNvPr>
          <p:cNvPicPr>
            <a:picLocks noChangeAspect="1"/>
          </p:cNvPicPr>
          <p:nvPr/>
        </p:nvPicPr>
        <p:blipFill>
          <a:blip r:embed="rId5"/>
          <a:stretch>
            <a:fillRect/>
          </a:stretch>
        </p:blipFill>
        <p:spPr>
          <a:xfrm>
            <a:off x="2355165" y="3839381"/>
            <a:ext cx="442248" cy="533088"/>
          </a:xfrm>
          <a:prstGeom prst="rect">
            <a:avLst/>
          </a:prstGeom>
        </p:spPr>
      </p:pic>
      <p:pic>
        <p:nvPicPr>
          <p:cNvPr id="25" name="図 24">
            <a:extLst>
              <a:ext uri="{FF2B5EF4-FFF2-40B4-BE49-F238E27FC236}">
                <a16:creationId xmlns:a16="http://schemas.microsoft.com/office/drawing/2014/main" id="{FC90C0B3-C036-DE98-1B21-427BEE0E47EE}"/>
              </a:ext>
            </a:extLst>
          </p:cNvPr>
          <p:cNvPicPr>
            <a:picLocks noChangeAspect="1"/>
          </p:cNvPicPr>
          <p:nvPr/>
        </p:nvPicPr>
        <p:blipFill>
          <a:blip r:embed="rId6"/>
          <a:stretch>
            <a:fillRect/>
          </a:stretch>
        </p:blipFill>
        <p:spPr>
          <a:xfrm>
            <a:off x="2783000" y="5167174"/>
            <a:ext cx="502889" cy="612611"/>
          </a:xfrm>
          <a:prstGeom prst="rect">
            <a:avLst/>
          </a:prstGeom>
        </p:spPr>
      </p:pic>
      <p:pic>
        <p:nvPicPr>
          <p:cNvPr id="26" name="図 25">
            <a:extLst>
              <a:ext uri="{FF2B5EF4-FFF2-40B4-BE49-F238E27FC236}">
                <a16:creationId xmlns:a16="http://schemas.microsoft.com/office/drawing/2014/main" id="{C80AE342-CAED-4693-3E89-38FD61B3F51B}"/>
              </a:ext>
            </a:extLst>
          </p:cNvPr>
          <p:cNvPicPr>
            <a:picLocks noChangeAspect="1"/>
          </p:cNvPicPr>
          <p:nvPr/>
        </p:nvPicPr>
        <p:blipFill>
          <a:blip r:embed="rId7"/>
          <a:stretch>
            <a:fillRect/>
          </a:stretch>
        </p:blipFill>
        <p:spPr>
          <a:xfrm>
            <a:off x="3928692" y="5329626"/>
            <a:ext cx="641197" cy="411977"/>
          </a:xfrm>
          <a:prstGeom prst="rect">
            <a:avLst/>
          </a:prstGeom>
        </p:spPr>
      </p:pic>
      <p:pic>
        <p:nvPicPr>
          <p:cNvPr id="27" name="図 26">
            <a:extLst>
              <a:ext uri="{FF2B5EF4-FFF2-40B4-BE49-F238E27FC236}">
                <a16:creationId xmlns:a16="http://schemas.microsoft.com/office/drawing/2014/main" id="{679AA17C-9EA4-99FB-845A-4B7FF5D2E1F0}"/>
              </a:ext>
            </a:extLst>
          </p:cNvPr>
          <p:cNvPicPr>
            <a:picLocks noChangeAspect="1"/>
          </p:cNvPicPr>
          <p:nvPr/>
        </p:nvPicPr>
        <p:blipFill>
          <a:blip r:embed="rId8"/>
          <a:stretch>
            <a:fillRect/>
          </a:stretch>
        </p:blipFill>
        <p:spPr>
          <a:xfrm>
            <a:off x="1333680" y="5159220"/>
            <a:ext cx="806545" cy="649396"/>
          </a:xfrm>
          <a:prstGeom prst="rect">
            <a:avLst/>
          </a:prstGeom>
        </p:spPr>
      </p:pic>
      <p:sp>
        <p:nvSpPr>
          <p:cNvPr id="29" name="正方形/長方形 28">
            <a:extLst>
              <a:ext uri="{FF2B5EF4-FFF2-40B4-BE49-F238E27FC236}">
                <a16:creationId xmlns:a16="http://schemas.microsoft.com/office/drawing/2014/main" id="{3E39355E-A53B-982F-ACB7-661DE764A186}"/>
              </a:ext>
            </a:extLst>
          </p:cNvPr>
          <p:cNvSpPr/>
          <p:nvPr/>
        </p:nvSpPr>
        <p:spPr>
          <a:xfrm>
            <a:off x="941582" y="4973599"/>
            <a:ext cx="4025874" cy="1048986"/>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30" name="正方形/長方形 29">
            <a:extLst>
              <a:ext uri="{FF2B5EF4-FFF2-40B4-BE49-F238E27FC236}">
                <a16:creationId xmlns:a16="http://schemas.microsoft.com/office/drawing/2014/main" id="{0B90B796-36C9-9ABE-C4C0-3C92CDEEEDD4}"/>
              </a:ext>
            </a:extLst>
          </p:cNvPr>
          <p:cNvSpPr/>
          <p:nvPr/>
        </p:nvSpPr>
        <p:spPr>
          <a:xfrm>
            <a:off x="946424" y="2300442"/>
            <a:ext cx="4025874" cy="2444355"/>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pic>
        <p:nvPicPr>
          <p:cNvPr id="31" name="図 30">
            <a:extLst>
              <a:ext uri="{FF2B5EF4-FFF2-40B4-BE49-F238E27FC236}">
                <a16:creationId xmlns:a16="http://schemas.microsoft.com/office/drawing/2014/main" id="{54F3A785-638E-E329-181D-B85B836D6EC2}"/>
              </a:ext>
            </a:extLst>
          </p:cNvPr>
          <p:cNvPicPr>
            <a:picLocks noChangeAspect="1"/>
          </p:cNvPicPr>
          <p:nvPr/>
        </p:nvPicPr>
        <p:blipFill>
          <a:blip r:embed="rId9"/>
          <a:stretch>
            <a:fillRect/>
          </a:stretch>
        </p:blipFill>
        <p:spPr>
          <a:xfrm>
            <a:off x="3929234" y="2761611"/>
            <a:ext cx="868745" cy="567344"/>
          </a:xfrm>
          <a:prstGeom prst="rect">
            <a:avLst/>
          </a:prstGeom>
        </p:spPr>
      </p:pic>
      <p:pic>
        <p:nvPicPr>
          <p:cNvPr id="33" name="図 32">
            <a:extLst>
              <a:ext uri="{FF2B5EF4-FFF2-40B4-BE49-F238E27FC236}">
                <a16:creationId xmlns:a16="http://schemas.microsoft.com/office/drawing/2014/main" id="{6D0E8709-D8D5-E7C4-9161-9AB089D4227C}"/>
              </a:ext>
            </a:extLst>
          </p:cNvPr>
          <p:cNvPicPr>
            <a:picLocks noChangeAspect="1"/>
          </p:cNvPicPr>
          <p:nvPr/>
        </p:nvPicPr>
        <p:blipFill>
          <a:blip r:embed="rId10"/>
          <a:stretch>
            <a:fillRect/>
          </a:stretch>
        </p:blipFill>
        <p:spPr>
          <a:xfrm>
            <a:off x="2735851" y="2693389"/>
            <a:ext cx="482120" cy="630010"/>
          </a:xfrm>
          <a:prstGeom prst="rect">
            <a:avLst/>
          </a:prstGeom>
        </p:spPr>
      </p:pic>
      <p:pic>
        <p:nvPicPr>
          <p:cNvPr id="35" name="図 34">
            <a:extLst>
              <a:ext uri="{FF2B5EF4-FFF2-40B4-BE49-F238E27FC236}">
                <a16:creationId xmlns:a16="http://schemas.microsoft.com/office/drawing/2014/main" id="{DD0FD8C7-C0C4-2E80-A01F-B9F09DEB8565}"/>
              </a:ext>
            </a:extLst>
          </p:cNvPr>
          <p:cNvPicPr>
            <a:picLocks noChangeAspect="1"/>
          </p:cNvPicPr>
          <p:nvPr/>
        </p:nvPicPr>
        <p:blipFill>
          <a:blip r:embed="rId11"/>
          <a:stretch>
            <a:fillRect/>
          </a:stretch>
        </p:blipFill>
        <p:spPr>
          <a:xfrm>
            <a:off x="1423987" y="2714011"/>
            <a:ext cx="545732" cy="543003"/>
          </a:xfrm>
          <a:prstGeom prst="rect">
            <a:avLst/>
          </a:prstGeom>
        </p:spPr>
      </p:pic>
      <p:sp>
        <p:nvSpPr>
          <p:cNvPr id="74" name="四角形: 角を丸くする 73">
            <a:extLst>
              <a:ext uri="{FF2B5EF4-FFF2-40B4-BE49-F238E27FC236}">
                <a16:creationId xmlns:a16="http://schemas.microsoft.com/office/drawing/2014/main" id="{255BADF0-AC61-06FE-BE5F-DF8E9B62D748}"/>
              </a:ext>
            </a:extLst>
          </p:cNvPr>
          <p:cNvSpPr/>
          <p:nvPr/>
        </p:nvSpPr>
        <p:spPr>
          <a:xfrm>
            <a:off x="2321147" y="4822490"/>
            <a:ext cx="1332916" cy="302217"/>
          </a:xfrm>
          <a:prstGeom prst="roundRect">
            <a:avLst/>
          </a:prstGeom>
          <a:solidFill>
            <a:schemeClr val="bg1"/>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tx1"/>
                </a:solidFill>
              </a:rPr>
              <a:t>การจำแนกประเภทข้อมูล</a:t>
            </a:r>
            <a:endParaRPr kumimoji="1" lang="ja-JP" altLang="en-US" sz="1200" dirty="0">
              <a:solidFill>
                <a:schemeClr val="tx1"/>
              </a:solidFill>
            </a:endParaRPr>
          </a:p>
        </p:txBody>
      </p:sp>
      <p:sp>
        <p:nvSpPr>
          <p:cNvPr id="88" name="四角形: 角を丸くする 87">
            <a:extLst>
              <a:ext uri="{FF2B5EF4-FFF2-40B4-BE49-F238E27FC236}">
                <a16:creationId xmlns:a16="http://schemas.microsoft.com/office/drawing/2014/main" id="{19F89158-7335-FD6A-A257-536129F67371}"/>
              </a:ext>
            </a:extLst>
          </p:cNvPr>
          <p:cNvSpPr/>
          <p:nvPr/>
        </p:nvSpPr>
        <p:spPr>
          <a:xfrm>
            <a:off x="2325989" y="2149334"/>
            <a:ext cx="1332916" cy="302217"/>
          </a:xfrm>
          <a:prstGeom prst="roundRect">
            <a:avLst/>
          </a:prstGeom>
          <a:solidFill>
            <a:schemeClr val="bg1"/>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tx1"/>
                </a:solidFill>
              </a:rPr>
              <a:t>เก็บรวบรวม</a:t>
            </a:r>
            <a:endParaRPr kumimoji="1" lang="ja-JP" altLang="en-US" sz="1200" dirty="0">
              <a:solidFill>
                <a:schemeClr val="tx1"/>
              </a:solidFill>
            </a:endParaRPr>
          </a:p>
        </p:txBody>
      </p:sp>
      <p:sp>
        <p:nvSpPr>
          <p:cNvPr id="40" name="正方形/長方形 39">
            <a:extLst>
              <a:ext uri="{FF2B5EF4-FFF2-40B4-BE49-F238E27FC236}">
                <a16:creationId xmlns:a16="http://schemas.microsoft.com/office/drawing/2014/main" id="{60710A41-B6A5-45FC-917F-D2F80D639853}"/>
              </a:ext>
            </a:extLst>
          </p:cNvPr>
          <p:cNvSpPr/>
          <p:nvPr/>
        </p:nvSpPr>
        <p:spPr>
          <a:xfrm>
            <a:off x="6958858" y="2359216"/>
            <a:ext cx="4554961" cy="1833029"/>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41" name="正方形/長方形 40">
            <a:extLst>
              <a:ext uri="{FF2B5EF4-FFF2-40B4-BE49-F238E27FC236}">
                <a16:creationId xmlns:a16="http://schemas.microsoft.com/office/drawing/2014/main" id="{F35A7C00-DE2A-A48D-2D4F-24FF956BD7E0}"/>
              </a:ext>
            </a:extLst>
          </p:cNvPr>
          <p:cNvSpPr/>
          <p:nvPr/>
        </p:nvSpPr>
        <p:spPr>
          <a:xfrm>
            <a:off x="5481330" y="2097756"/>
            <a:ext cx="854922" cy="448131"/>
          </a:xfrm>
          <a:prstGeom prst="rect">
            <a:avLst/>
          </a:prstGeom>
          <a:solidFill>
            <a:schemeClr val="accent4">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900" dirty="0">
                <a:solidFill>
                  <a:schemeClr val="tx1"/>
                </a:solidFill>
              </a:rPr>
              <a:t>ข้อมูลการปฏิบัติงาน</a:t>
            </a:r>
            <a:endParaRPr kumimoji="1" lang="en-US" altLang="ja-JP" sz="900" dirty="0">
              <a:solidFill>
                <a:schemeClr val="tx1"/>
              </a:solidFill>
            </a:endParaRPr>
          </a:p>
        </p:txBody>
      </p:sp>
      <p:pic>
        <p:nvPicPr>
          <p:cNvPr id="42" name="図 41">
            <a:extLst>
              <a:ext uri="{FF2B5EF4-FFF2-40B4-BE49-F238E27FC236}">
                <a16:creationId xmlns:a16="http://schemas.microsoft.com/office/drawing/2014/main" id="{4134168A-294C-DBE9-66EB-C72D406EC1BF}"/>
              </a:ext>
            </a:extLst>
          </p:cNvPr>
          <p:cNvPicPr>
            <a:picLocks noChangeAspect="1"/>
          </p:cNvPicPr>
          <p:nvPr/>
        </p:nvPicPr>
        <p:blipFill rotWithShape="1">
          <a:blip r:embed="rId12"/>
          <a:srcRect l="10943" t="5816" r="27007" b="17325"/>
          <a:stretch/>
        </p:blipFill>
        <p:spPr>
          <a:xfrm>
            <a:off x="8518999" y="2571860"/>
            <a:ext cx="1395011" cy="434463"/>
          </a:xfrm>
          <a:prstGeom prst="rect">
            <a:avLst/>
          </a:prstGeom>
        </p:spPr>
      </p:pic>
      <p:sp>
        <p:nvSpPr>
          <p:cNvPr id="43" name="正方形/長方形 42">
            <a:extLst>
              <a:ext uri="{FF2B5EF4-FFF2-40B4-BE49-F238E27FC236}">
                <a16:creationId xmlns:a16="http://schemas.microsoft.com/office/drawing/2014/main" id="{3C07E081-F15B-0C5C-CC64-71EE644DE2A1}"/>
              </a:ext>
            </a:extLst>
          </p:cNvPr>
          <p:cNvSpPr/>
          <p:nvPr/>
        </p:nvSpPr>
        <p:spPr>
          <a:xfrm>
            <a:off x="6766067" y="1680043"/>
            <a:ext cx="4822804" cy="2714065"/>
          </a:xfrm>
          <a:prstGeom prst="rect">
            <a:avLst/>
          </a:prstGeom>
          <a:no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sp>
        <p:nvSpPr>
          <p:cNvPr id="44" name="正方形/長方形 43">
            <a:extLst>
              <a:ext uri="{FF2B5EF4-FFF2-40B4-BE49-F238E27FC236}">
                <a16:creationId xmlns:a16="http://schemas.microsoft.com/office/drawing/2014/main" id="{00E59E4D-3D0D-E631-631B-7E9B759D773D}"/>
              </a:ext>
            </a:extLst>
          </p:cNvPr>
          <p:cNvSpPr/>
          <p:nvPr/>
        </p:nvSpPr>
        <p:spPr>
          <a:xfrm>
            <a:off x="5602566" y="2443357"/>
            <a:ext cx="854922" cy="448131"/>
          </a:xfrm>
          <a:prstGeom prst="rect">
            <a:avLst/>
          </a:prstGeom>
          <a:solidFill>
            <a:schemeClr val="accent4">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900" dirty="0">
                <a:solidFill>
                  <a:schemeClr val="tx1"/>
                </a:solidFill>
              </a:rPr>
              <a:t>ข้อมูลการตรวจสอบย้อนกลับ</a:t>
            </a:r>
            <a:endParaRPr kumimoji="1" lang="en-US" altLang="ja-JP" sz="900" dirty="0">
              <a:solidFill>
                <a:schemeClr val="tx1"/>
              </a:solidFill>
            </a:endParaRPr>
          </a:p>
        </p:txBody>
      </p:sp>
      <p:sp>
        <p:nvSpPr>
          <p:cNvPr id="45" name="正方形/長方形 44">
            <a:extLst>
              <a:ext uri="{FF2B5EF4-FFF2-40B4-BE49-F238E27FC236}">
                <a16:creationId xmlns:a16="http://schemas.microsoft.com/office/drawing/2014/main" id="{64B79042-CDDD-3801-C316-8C784E969727}"/>
              </a:ext>
            </a:extLst>
          </p:cNvPr>
          <p:cNvSpPr/>
          <p:nvPr/>
        </p:nvSpPr>
        <p:spPr>
          <a:xfrm>
            <a:off x="5764481" y="2833309"/>
            <a:ext cx="854922" cy="448131"/>
          </a:xfrm>
          <a:prstGeom prst="rect">
            <a:avLst/>
          </a:prstGeom>
          <a:solidFill>
            <a:schemeClr val="accent4">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900" dirty="0">
                <a:solidFill>
                  <a:schemeClr val="tx1"/>
                </a:solidFill>
              </a:rPr>
              <a:t>ข้อมูลโครงสร้างพื้นฐาน</a:t>
            </a:r>
            <a:endParaRPr kumimoji="1" lang="en-US" altLang="ja-JP" sz="900" dirty="0">
              <a:solidFill>
                <a:schemeClr val="tx1"/>
              </a:solidFill>
            </a:endParaRPr>
          </a:p>
        </p:txBody>
      </p:sp>
      <p:pic>
        <p:nvPicPr>
          <p:cNvPr id="46" name="図 45">
            <a:extLst>
              <a:ext uri="{FF2B5EF4-FFF2-40B4-BE49-F238E27FC236}">
                <a16:creationId xmlns:a16="http://schemas.microsoft.com/office/drawing/2014/main" id="{DAB327EF-E4D2-A7FF-FFCF-1686DBFB436D}"/>
              </a:ext>
            </a:extLst>
          </p:cNvPr>
          <p:cNvPicPr>
            <a:picLocks noChangeAspect="1"/>
          </p:cNvPicPr>
          <p:nvPr/>
        </p:nvPicPr>
        <p:blipFill rotWithShape="1">
          <a:blip r:embed="rId13">
            <a:extLst>
              <a:ext uri="{28A0092B-C50C-407E-A947-70E740481C1C}">
                <a14:useLocalDpi xmlns:a14="http://schemas.microsoft.com/office/drawing/2010/main" val="0"/>
              </a:ext>
            </a:extLst>
          </a:blip>
          <a:srcRect l="11142" t="17143" r="9809" b="14857"/>
          <a:stretch/>
        </p:blipFill>
        <p:spPr>
          <a:xfrm>
            <a:off x="8160187" y="3112315"/>
            <a:ext cx="857032" cy="737227"/>
          </a:xfrm>
          <a:prstGeom prst="rect">
            <a:avLst/>
          </a:prstGeom>
        </p:spPr>
      </p:pic>
      <p:pic>
        <p:nvPicPr>
          <p:cNvPr id="47" name="図 46">
            <a:extLst>
              <a:ext uri="{FF2B5EF4-FFF2-40B4-BE49-F238E27FC236}">
                <a16:creationId xmlns:a16="http://schemas.microsoft.com/office/drawing/2014/main" id="{1DFCAC20-73D3-51EC-59C9-D3B61A6175B8}"/>
              </a:ext>
            </a:extLst>
          </p:cNvPr>
          <p:cNvPicPr>
            <a:picLocks noChangeAspect="1"/>
          </p:cNvPicPr>
          <p:nvPr/>
        </p:nvPicPr>
        <p:blipFill>
          <a:blip r:embed="rId9"/>
          <a:stretch>
            <a:fillRect/>
          </a:stretch>
        </p:blipFill>
        <p:spPr>
          <a:xfrm>
            <a:off x="9161759" y="3218237"/>
            <a:ext cx="868745" cy="567344"/>
          </a:xfrm>
          <a:prstGeom prst="rect">
            <a:avLst/>
          </a:prstGeom>
        </p:spPr>
      </p:pic>
      <p:pic>
        <p:nvPicPr>
          <p:cNvPr id="48" name="図 47">
            <a:extLst>
              <a:ext uri="{FF2B5EF4-FFF2-40B4-BE49-F238E27FC236}">
                <a16:creationId xmlns:a16="http://schemas.microsoft.com/office/drawing/2014/main" id="{2D056223-98BB-B573-AC96-056773C20BA6}"/>
              </a:ext>
            </a:extLst>
          </p:cNvPr>
          <p:cNvPicPr>
            <a:picLocks noChangeAspect="1"/>
          </p:cNvPicPr>
          <p:nvPr/>
        </p:nvPicPr>
        <p:blipFill>
          <a:blip r:embed="rId10"/>
          <a:stretch>
            <a:fillRect/>
          </a:stretch>
        </p:blipFill>
        <p:spPr>
          <a:xfrm>
            <a:off x="10098395" y="3174031"/>
            <a:ext cx="482120" cy="630010"/>
          </a:xfrm>
          <a:prstGeom prst="rect">
            <a:avLst/>
          </a:prstGeom>
        </p:spPr>
      </p:pic>
      <p:sp>
        <p:nvSpPr>
          <p:cNvPr id="49" name="四角形: 角を丸くする 48">
            <a:extLst>
              <a:ext uri="{FF2B5EF4-FFF2-40B4-BE49-F238E27FC236}">
                <a16:creationId xmlns:a16="http://schemas.microsoft.com/office/drawing/2014/main" id="{690FD1A1-477C-FFE5-A813-FAF0155A87E5}"/>
              </a:ext>
            </a:extLst>
          </p:cNvPr>
          <p:cNvSpPr/>
          <p:nvPr/>
        </p:nvSpPr>
        <p:spPr>
          <a:xfrm>
            <a:off x="9932287" y="3837566"/>
            <a:ext cx="868745"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แท็บเล็ต</a:t>
            </a:r>
            <a:endParaRPr kumimoji="1" lang="ja-JP" altLang="en-US" sz="1000" dirty="0">
              <a:solidFill>
                <a:schemeClr val="tx1"/>
              </a:solidFill>
            </a:endParaRPr>
          </a:p>
        </p:txBody>
      </p:sp>
      <p:sp>
        <p:nvSpPr>
          <p:cNvPr id="50" name="四角形: 角を丸くする 49">
            <a:extLst>
              <a:ext uri="{FF2B5EF4-FFF2-40B4-BE49-F238E27FC236}">
                <a16:creationId xmlns:a16="http://schemas.microsoft.com/office/drawing/2014/main" id="{CC4F0B6E-59EB-D266-9E87-0CB219AEE811}"/>
              </a:ext>
            </a:extLst>
          </p:cNvPr>
          <p:cNvSpPr/>
          <p:nvPr/>
        </p:nvSpPr>
        <p:spPr>
          <a:xfrm>
            <a:off x="8826645" y="3830678"/>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พีซี</a:t>
            </a:r>
            <a:endParaRPr kumimoji="1" lang="ja-JP" altLang="en-US" sz="1000" dirty="0">
              <a:solidFill>
                <a:schemeClr val="tx1"/>
              </a:solidFill>
            </a:endParaRPr>
          </a:p>
        </p:txBody>
      </p:sp>
      <p:sp>
        <p:nvSpPr>
          <p:cNvPr id="53" name="四角形: 角を丸くする 52">
            <a:extLst>
              <a:ext uri="{FF2B5EF4-FFF2-40B4-BE49-F238E27FC236}">
                <a16:creationId xmlns:a16="http://schemas.microsoft.com/office/drawing/2014/main" id="{23FCF3A9-3AFB-45A0-3765-69CEE6B421DA}"/>
              </a:ext>
            </a:extLst>
          </p:cNvPr>
          <p:cNvSpPr/>
          <p:nvPr/>
        </p:nvSpPr>
        <p:spPr>
          <a:xfrm>
            <a:off x="7924776" y="3809942"/>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บริการคลาวด์</a:t>
            </a:r>
            <a:endParaRPr kumimoji="1" lang="ja-JP" altLang="en-US" sz="1000" dirty="0">
              <a:solidFill>
                <a:schemeClr val="tx1"/>
              </a:solidFill>
            </a:endParaRPr>
          </a:p>
        </p:txBody>
      </p:sp>
      <p:pic>
        <p:nvPicPr>
          <p:cNvPr id="55" name="グラフィックス 54" descr="データベース">
            <a:extLst>
              <a:ext uri="{FF2B5EF4-FFF2-40B4-BE49-F238E27FC236}">
                <a16:creationId xmlns:a16="http://schemas.microsoft.com/office/drawing/2014/main" id="{AD41AA13-65A8-E4A7-E104-E132E16DEB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10144" y="3101143"/>
            <a:ext cx="699592" cy="699592"/>
          </a:xfrm>
          <a:prstGeom prst="rect">
            <a:avLst/>
          </a:prstGeom>
        </p:spPr>
      </p:pic>
      <p:sp>
        <p:nvSpPr>
          <p:cNvPr id="56" name="四角形: 角を丸くする 55">
            <a:extLst>
              <a:ext uri="{FF2B5EF4-FFF2-40B4-BE49-F238E27FC236}">
                <a16:creationId xmlns:a16="http://schemas.microsoft.com/office/drawing/2014/main" id="{17042ADA-5FD9-EEA9-2EEE-79B519B9D719}"/>
              </a:ext>
            </a:extLst>
          </p:cNvPr>
          <p:cNvSpPr/>
          <p:nvPr/>
        </p:nvSpPr>
        <p:spPr>
          <a:xfrm>
            <a:off x="6946011" y="3804425"/>
            <a:ext cx="1332916"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เซิร์ฟเวอร์ฐานข้อมูล</a:t>
            </a:r>
            <a:endParaRPr kumimoji="1" lang="ja-JP" altLang="en-US" sz="1000" dirty="0">
              <a:solidFill>
                <a:schemeClr val="tx1"/>
              </a:solidFill>
            </a:endParaRPr>
          </a:p>
        </p:txBody>
      </p:sp>
      <p:pic>
        <p:nvPicPr>
          <p:cNvPr id="57" name="グラフィックス 56" descr="時計">
            <a:extLst>
              <a:ext uri="{FF2B5EF4-FFF2-40B4-BE49-F238E27FC236}">
                <a16:creationId xmlns:a16="http://schemas.microsoft.com/office/drawing/2014/main" id="{97F784E8-ECAD-57AB-E29B-664B8C1BF7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07279" y="3170612"/>
            <a:ext cx="638467" cy="638467"/>
          </a:xfrm>
          <a:prstGeom prst="rect">
            <a:avLst/>
          </a:prstGeom>
        </p:spPr>
      </p:pic>
      <p:sp>
        <p:nvSpPr>
          <p:cNvPr id="58" name="四角形: 角を丸くする 57">
            <a:extLst>
              <a:ext uri="{FF2B5EF4-FFF2-40B4-BE49-F238E27FC236}">
                <a16:creationId xmlns:a16="http://schemas.microsoft.com/office/drawing/2014/main" id="{6A01CBCC-3C07-C222-2628-38456AA86B6E}"/>
              </a:ext>
            </a:extLst>
          </p:cNvPr>
          <p:cNvSpPr/>
          <p:nvPr/>
        </p:nvSpPr>
        <p:spPr>
          <a:xfrm>
            <a:off x="10640779" y="3829945"/>
            <a:ext cx="868745" cy="302217"/>
          </a:xfrm>
          <a:prstGeom prst="round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000" dirty="0">
                <a:solidFill>
                  <a:schemeClr val="tx1"/>
                </a:solidFill>
              </a:rPr>
              <a:t>นาฬิกาอัจฉริยะ</a:t>
            </a:r>
            <a:endParaRPr kumimoji="1" lang="ja-JP" altLang="en-US" sz="1000" dirty="0">
              <a:solidFill>
                <a:schemeClr val="tx1"/>
              </a:solidFill>
            </a:endParaRPr>
          </a:p>
        </p:txBody>
      </p:sp>
      <p:pic>
        <p:nvPicPr>
          <p:cNvPr id="62" name="図 61">
            <a:extLst>
              <a:ext uri="{FF2B5EF4-FFF2-40B4-BE49-F238E27FC236}">
                <a16:creationId xmlns:a16="http://schemas.microsoft.com/office/drawing/2014/main" id="{7AE908F9-2E6E-48F6-B0E3-D228A0A54AD3}"/>
              </a:ext>
            </a:extLst>
          </p:cNvPr>
          <p:cNvPicPr>
            <a:picLocks noChangeAspect="1"/>
          </p:cNvPicPr>
          <p:nvPr/>
        </p:nvPicPr>
        <p:blipFill rotWithShape="1">
          <a:blip r:embed="rId18">
            <a:extLst>
              <a:ext uri="{28A0092B-C50C-407E-A947-70E740481C1C}">
                <a14:useLocalDpi xmlns:a14="http://schemas.microsoft.com/office/drawing/2010/main" val="0"/>
              </a:ext>
            </a:extLst>
          </a:blip>
          <a:srcRect l="19407" t="25071" r="18073" b="18629"/>
          <a:stretch/>
        </p:blipFill>
        <p:spPr>
          <a:xfrm>
            <a:off x="7739878" y="5060808"/>
            <a:ext cx="1075487" cy="564701"/>
          </a:xfrm>
          <a:prstGeom prst="rect">
            <a:avLst/>
          </a:prstGeom>
        </p:spPr>
      </p:pic>
      <p:pic>
        <p:nvPicPr>
          <p:cNvPr id="63" name="図 62">
            <a:extLst>
              <a:ext uri="{FF2B5EF4-FFF2-40B4-BE49-F238E27FC236}">
                <a16:creationId xmlns:a16="http://schemas.microsoft.com/office/drawing/2014/main" id="{86C06311-AB49-0420-24EF-326F7037BE02}"/>
              </a:ext>
            </a:extLst>
          </p:cNvPr>
          <p:cNvPicPr>
            <a:picLocks noChangeAspect="1"/>
          </p:cNvPicPr>
          <p:nvPr/>
        </p:nvPicPr>
        <p:blipFill rotWithShape="1">
          <a:blip r:embed="rId19">
            <a:extLst>
              <a:ext uri="{28A0092B-C50C-407E-A947-70E740481C1C}">
                <a14:useLocalDpi xmlns:a14="http://schemas.microsoft.com/office/drawing/2010/main" val="0"/>
              </a:ext>
            </a:extLst>
          </a:blip>
          <a:srcRect l="13505" t="4944" r="14357" b="8787"/>
          <a:stretch/>
        </p:blipFill>
        <p:spPr>
          <a:xfrm>
            <a:off x="5738236" y="5096735"/>
            <a:ext cx="466730" cy="468847"/>
          </a:xfrm>
          <a:prstGeom prst="rect">
            <a:avLst/>
          </a:prstGeom>
        </p:spPr>
      </p:pic>
      <p:pic>
        <p:nvPicPr>
          <p:cNvPr id="64" name="図 63">
            <a:extLst>
              <a:ext uri="{FF2B5EF4-FFF2-40B4-BE49-F238E27FC236}">
                <a16:creationId xmlns:a16="http://schemas.microsoft.com/office/drawing/2014/main" id="{86590899-314C-6F7F-1BA0-9860026F0C61}"/>
              </a:ext>
            </a:extLst>
          </p:cNvPr>
          <p:cNvPicPr>
            <a:picLocks noChangeAspect="1"/>
          </p:cNvPicPr>
          <p:nvPr/>
        </p:nvPicPr>
        <p:blipFill>
          <a:blip r:embed="rId20"/>
          <a:stretch>
            <a:fillRect/>
          </a:stretch>
        </p:blipFill>
        <p:spPr>
          <a:xfrm>
            <a:off x="6065379" y="4951976"/>
            <a:ext cx="62456" cy="210490"/>
          </a:xfrm>
          <a:prstGeom prst="rect">
            <a:avLst/>
          </a:prstGeom>
        </p:spPr>
      </p:pic>
      <p:pic>
        <p:nvPicPr>
          <p:cNvPr id="65" name="図 64">
            <a:extLst>
              <a:ext uri="{FF2B5EF4-FFF2-40B4-BE49-F238E27FC236}">
                <a16:creationId xmlns:a16="http://schemas.microsoft.com/office/drawing/2014/main" id="{2718CDDF-6682-1000-91E4-CFF839F5032C}"/>
              </a:ext>
            </a:extLst>
          </p:cNvPr>
          <p:cNvPicPr>
            <a:picLocks noChangeAspect="1"/>
          </p:cNvPicPr>
          <p:nvPr/>
        </p:nvPicPr>
        <p:blipFill rotWithShape="1">
          <a:blip r:embed="rId19">
            <a:extLst>
              <a:ext uri="{28A0092B-C50C-407E-A947-70E740481C1C}">
                <a14:useLocalDpi xmlns:a14="http://schemas.microsoft.com/office/drawing/2010/main" val="0"/>
              </a:ext>
            </a:extLst>
          </a:blip>
          <a:srcRect l="13505" t="4944" r="14357" b="8787"/>
          <a:stretch/>
        </p:blipFill>
        <p:spPr>
          <a:xfrm>
            <a:off x="6262661" y="5102107"/>
            <a:ext cx="466730" cy="468847"/>
          </a:xfrm>
          <a:prstGeom prst="rect">
            <a:avLst/>
          </a:prstGeom>
        </p:spPr>
      </p:pic>
      <p:pic>
        <p:nvPicPr>
          <p:cNvPr id="70" name="図 69">
            <a:extLst>
              <a:ext uri="{FF2B5EF4-FFF2-40B4-BE49-F238E27FC236}">
                <a16:creationId xmlns:a16="http://schemas.microsoft.com/office/drawing/2014/main" id="{D49A13D6-A731-BE89-BD6D-65A4C92A4782}"/>
              </a:ext>
            </a:extLst>
          </p:cNvPr>
          <p:cNvPicPr>
            <a:picLocks noChangeAspect="1"/>
          </p:cNvPicPr>
          <p:nvPr/>
        </p:nvPicPr>
        <p:blipFill>
          <a:blip r:embed="rId20"/>
          <a:stretch>
            <a:fillRect/>
          </a:stretch>
        </p:blipFill>
        <p:spPr>
          <a:xfrm>
            <a:off x="6589804" y="4957348"/>
            <a:ext cx="62456" cy="210490"/>
          </a:xfrm>
          <a:prstGeom prst="rect">
            <a:avLst/>
          </a:prstGeom>
        </p:spPr>
      </p:pic>
      <p:pic>
        <p:nvPicPr>
          <p:cNvPr id="71" name="図 70">
            <a:extLst>
              <a:ext uri="{FF2B5EF4-FFF2-40B4-BE49-F238E27FC236}">
                <a16:creationId xmlns:a16="http://schemas.microsoft.com/office/drawing/2014/main" id="{D0D4EEB7-12DB-8758-6215-03F85AA06E51}"/>
              </a:ext>
            </a:extLst>
          </p:cNvPr>
          <p:cNvPicPr>
            <a:picLocks noChangeAspect="1"/>
          </p:cNvPicPr>
          <p:nvPr/>
        </p:nvPicPr>
        <p:blipFill rotWithShape="1">
          <a:blip r:embed="rId19">
            <a:extLst>
              <a:ext uri="{28A0092B-C50C-407E-A947-70E740481C1C}">
                <a14:useLocalDpi xmlns:a14="http://schemas.microsoft.com/office/drawing/2010/main" val="0"/>
              </a:ext>
            </a:extLst>
          </a:blip>
          <a:srcRect l="13505" t="4944" r="14357" b="8787"/>
          <a:stretch/>
        </p:blipFill>
        <p:spPr>
          <a:xfrm>
            <a:off x="6780696" y="5115635"/>
            <a:ext cx="466730" cy="468847"/>
          </a:xfrm>
          <a:prstGeom prst="rect">
            <a:avLst/>
          </a:prstGeom>
        </p:spPr>
      </p:pic>
      <p:pic>
        <p:nvPicPr>
          <p:cNvPr id="72" name="図 71">
            <a:extLst>
              <a:ext uri="{FF2B5EF4-FFF2-40B4-BE49-F238E27FC236}">
                <a16:creationId xmlns:a16="http://schemas.microsoft.com/office/drawing/2014/main" id="{D8E365D1-F0C1-6596-0151-0DF2DBD5A5AC}"/>
              </a:ext>
            </a:extLst>
          </p:cNvPr>
          <p:cNvPicPr>
            <a:picLocks noChangeAspect="1"/>
          </p:cNvPicPr>
          <p:nvPr/>
        </p:nvPicPr>
        <p:blipFill>
          <a:blip r:embed="rId20"/>
          <a:stretch>
            <a:fillRect/>
          </a:stretch>
        </p:blipFill>
        <p:spPr>
          <a:xfrm>
            <a:off x="7107839" y="4970876"/>
            <a:ext cx="62456" cy="210490"/>
          </a:xfrm>
          <a:prstGeom prst="rect">
            <a:avLst/>
          </a:prstGeom>
        </p:spPr>
      </p:pic>
      <p:pic>
        <p:nvPicPr>
          <p:cNvPr id="75" name="図 74">
            <a:extLst>
              <a:ext uri="{FF2B5EF4-FFF2-40B4-BE49-F238E27FC236}">
                <a16:creationId xmlns:a16="http://schemas.microsoft.com/office/drawing/2014/main" id="{2B77A256-5658-E394-F4DB-7E53A007FC9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80515" y="5089292"/>
            <a:ext cx="1052078" cy="505437"/>
          </a:xfrm>
          <a:prstGeom prst="rect">
            <a:avLst/>
          </a:prstGeom>
        </p:spPr>
      </p:pic>
      <p:cxnSp>
        <p:nvCxnSpPr>
          <p:cNvPr id="83" name="コネクタ: カギ線 82">
            <a:extLst>
              <a:ext uri="{FF2B5EF4-FFF2-40B4-BE49-F238E27FC236}">
                <a16:creationId xmlns:a16="http://schemas.microsoft.com/office/drawing/2014/main" id="{0EC0AE5C-5438-212F-D584-9C64FC607226}"/>
              </a:ext>
            </a:extLst>
          </p:cNvPr>
          <p:cNvCxnSpPr>
            <a:cxnSpLocks/>
            <a:stCxn id="63" idx="0"/>
            <a:endCxn id="62" idx="0"/>
          </p:cNvCxnSpPr>
          <p:nvPr/>
        </p:nvCxnSpPr>
        <p:spPr>
          <a:xfrm rot="5400000" flipH="1" flipV="1">
            <a:off x="7106648" y="3925762"/>
            <a:ext cx="35927" cy="2306021"/>
          </a:xfrm>
          <a:prstGeom prst="bentConnector3">
            <a:avLst>
              <a:gd name="adj1" fmla="val 736290"/>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1913F77E-EC23-7A83-98B2-F60FF8C80E26}"/>
              </a:ext>
            </a:extLst>
          </p:cNvPr>
          <p:cNvCxnSpPr>
            <a:cxnSpLocks/>
            <a:stCxn id="65" idx="0"/>
            <a:endCxn id="62" idx="0"/>
          </p:cNvCxnSpPr>
          <p:nvPr/>
        </p:nvCxnSpPr>
        <p:spPr>
          <a:xfrm rot="5400000" flipH="1" flipV="1">
            <a:off x="7366175" y="4190660"/>
            <a:ext cx="41299" cy="1781596"/>
          </a:xfrm>
          <a:prstGeom prst="bentConnector3">
            <a:avLst>
              <a:gd name="adj1" fmla="val 653524"/>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5" name="コネクタ: カギ線 84">
            <a:extLst>
              <a:ext uri="{FF2B5EF4-FFF2-40B4-BE49-F238E27FC236}">
                <a16:creationId xmlns:a16="http://schemas.microsoft.com/office/drawing/2014/main" id="{3DB29DD8-9329-1892-C719-FA786B9D683A}"/>
              </a:ext>
            </a:extLst>
          </p:cNvPr>
          <p:cNvCxnSpPr>
            <a:cxnSpLocks/>
            <a:stCxn id="71" idx="0"/>
            <a:endCxn id="62" idx="0"/>
          </p:cNvCxnSpPr>
          <p:nvPr/>
        </p:nvCxnSpPr>
        <p:spPr>
          <a:xfrm rot="5400000" flipH="1" flipV="1">
            <a:off x="7618428" y="4456442"/>
            <a:ext cx="54827" cy="1263561"/>
          </a:xfrm>
          <a:prstGeom prst="bentConnector3">
            <a:avLst>
              <a:gd name="adj1" fmla="val 516948"/>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86" name="グラフィックス 85" descr="データベース">
            <a:extLst>
              <a:ext uri="{FF2B5EF4-FFF2-40B4-BE49-F238E27FC236}">
                <a16:creationId xmlns:a16="http://schemas.microsoft.com/office/drawing/2014/main" id="{CCCA5E75-92B0-CE65-81A0-EA800AFF58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62836" y="4934157"/>
            <a:ext cx="815708" cy="815708"/>
          </a:xfrm>
          <a:prstGeom prst="rect">
            <a:avLst/>
          </a:prstGeom>
        </p:spPr>
      </p:pic>
      <p:cxnSp>
        <p:nvCxnSpPr>
          <p:cNvPr id="89" name="直線コネクタ 88">
            <a:extLst>
              <a:ext uri="{FF2B5EF4-FFF2-40B4-BE49-F238E27FC236}">
                <a16:creationId xmlns:a16="http://schemas.microsoft.com/office/drawing/2014/main" id="{E96846B2-EF12-14BF-6A5B-FC132B7921BB}"/>
              </a:ext>
            </a:extLst>
          </p:cNvPr>
          <p:cNvCxnSpPr>
            <a:stCxn id="62" idx="3"/>
            <a:endCxn id="86" idx="1"/>
          </p:cNvCxnSpPr>
          <p:nvPr/>
        </p:nvCxnSpPr>
        <p:spPr>
          <a:xfrm flipV="1">
            <a:off x="8815365" y="5342011"/>
            <a:ext cx="447471" cy="1148"/>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B199127-7DF0-B013-9F1F-61BB25433065}"/>
              </a:ext>
            </a:extLst>
          </p:cNvPr>
          <p:cNvCxnSpPr>
            <a:cxnSpLocks/>
            <a:stCxn id="86" idx="3"/>
            <a:endCxn id="75" idx="1"/>
          </p:cNvCxnSpPr>
          <p:nvPr/>
        </p:nvCxnSpPr>
        <p:spPr>
          <a:xfrm>
            <a:off x="10078544" y="5342011"/>
            <a:ext cx="501971" cy="0"/>
          </a:xfrm>
          <a:prstGeom prst="line">
            <a:avLst/>
          </a:prstGeom>
          <a:ln w="6350" cmpd="sng">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BBB2D68C-CB0A-A3D7-39BA-1B5EE00AC217}"/>
              </a:ext>
            </a:extLst>
          </p:cNvPr>
          <p:cNvSpPr/>
          <p:nvPr/>
        </p:nvSpPr>
        <p:spPr>
          <a:xfrm>
            <a:off x="5996517" y="5760857"/>
            <a:ext cx="1260000" cy="144000"/>
          </a:xfrm>
          <a:prstGeom prst="rect">
            <a:avLst/>
          </a:prstGeom>
          <a:noFill/>
          <a:ln w="3175" cap="flat" cmpd="sng" algn="ctr">
            <a:noFill/>
            <a:prstDash val="solid"/>
          </a:ln>
          <a:effectLst/>
        </p:spPr>
        <p:txBody>
          <a:bodyPr rtlCol="0" anchor="ctr"/>
          <a:lstStyle/>
          <a:p>
            <a:pPr algn="ctr"/>
            <a:r>
              <a:rPr kumimoji="1" lang="th-TH" altLang="ja-JP" sz="1000" dirty="0">
                <a:solidFill>
                  <a:schemeClr val="tx1"/>
                </a:solidFill>
              </a:rPr>
              <a:t>เป้าหมายการรวบรวม</a:t>
            </a:r>
            <a:endParaRPr kumimoji="1" lang="ja-JP" altLang="en-US" sz="1000" dirty="0">
              <a:solidFill>
                <a:schemeClr val="tx1"/>
              </a:solidFill>
            </a:endParaRPr>
          </a:p>
        </p:txBody>
      </p:sp>
      <p:sp>
        <p:nvSpPr>
          <p:cNvPr id="92" name="正方形/長方形 91">
            <a:extLst>
              <a:ext uri="{FF2B5EF4-FFF2-40B4-BE49-F238E27FC236}">
                <a16:creationId xmlns:a16="http://schemas.microsoft.com/office/drawing/2014/main" id="{472BA592-DDFC-329F-41CD-51778A68158E}"/>
              </a:ext>
            </a:extLst>
          </p:cNvPr>
          <p:cNvSpPr/>
          <p:nvPr/>
        </p:nvSpPr>
        <p:spPr>
          <a:xfrm>
            <a:off x="7652593" y="5760857"/>
            <a:ext cx="1260000" cy="144000"/>
          </a:xfrm>
          <a:prstGeom prst="rect">
            <a:avLst/>
          </a:prstGeom>
          <a:noFill/>
          <a:ln w="3175" cap="flat" cmpd="sng" algn="ctr">
            <a:noFill/>
            <a:prstDash val="solid"/>
          </a:ln>
          <a:effectLst/>
        </p:spPr>
        <p:txBody>
          <a:bodyPr rtlCol="0" anchor="ctr"/>
          <a:lstStyle/>
          <a:p>
            <a:pPr algn="ctr" defTabSz="914400"/>
            <a:r>
              <a:rPr kumimoji="1" lang="th-TH" altLang="ja-JP" sz="1000" dirty="0">
                <a:solidFill>
                  <a:schemeClr val="tx1"/>
                </a:solidFill>
              </a:rPr>
              <a:t>อุปกรณ์</a:t>
            </a:r>
            <a:r>
              <a:rPr kumimoji="1" lang="th-TH" altLang="ja-JP" sz="1000" kern="0" dirty="0"/>
              <a:t>รวบรวม</a:t>
            </a:r>
            <a:endParaRPr kumimoji="1" lang="ja-JP" altLang="en-US" sz="1000" kern="0" dirty="0"/>
          </a:p>
        </p:txBody>
      </p:sp>
      <p:sp>
        <p:nvSpPr>
          <p:cNvPr id="93" name="正方形/長方形 92">
            <a:extLst>
              <a:ext uri="{FF2B5EF4-FFF2-40B4-BE49-F238E27FC236}">
                <a16:creationId xmlns:a16="http://schemas.microsoft.com/office/drawing/2014/main" id="{D0BDA71E-37C2-5DC8-450F-2C845E7D09CA}"/>
              </a:ext>
            </a:extLst>
          </p:cNvPr>
          <p:cNvSpPr/>
          <p:nvPr/>
        </p:nvSpPr>
        <p:spPr>
          <a:xfrm>
            <a:off x="9099119" y="5760857"/>
            <a:ext cx="1260000" cy="144000"/>
          </a:xfrm>
          <a:prstGeom prst="rect">
            <a:avLst/>
          </a:prstGeom>
          <a:noFill/>
          <a:ln w="3175" cap="flat" cmpd="sng" algn="ctr">
            <a:noFill/>
            <a:prstDash val="solid"/>
          </a:ln>
          <a:effectLst/>
        </p:spPr>
        <p:txBody>
          <a:bodyPr rtlCol="0" anchor="ctr"/>
          <a:lstStyle/>
          <a:p>
            <a:pPr algn="ctr" defTabSz="914400"/>
            <a:r>
              <a:rPr kumimoji="1" lang="th-TH" altLang="ja-JP" sz="1000" kern="0" dirty="0"/>
              <a:t>ฐานข้อมูล</a:t>
            </a:r>
            <a:endParaRPr kumimoji="1" lang="ja-JP" altLang="en-US" sz="1000" kern="0" dirty="0"/>
          </a:p>
        </p:txBody>
      </p:sp>
      <p:sp>
        <p:nvSpPr>
          <p:cNvPr id="97" name="正方形/長方形 96">
            <a:extLst>
              <a:ext uri="{FF2B5EF4-FFF2-40B4-BE49-F238E27FC236}">
                <a16:creationId xmlns:a16="http://schemas.microsoft.com/office/drawing/2014/main" id="{A6371959-6184-1471-5A4C-F11D1FFA0B42}"/>
              </a:ext>
            </a:extLst>
          </p:cNvPr>
          <p:cNvSpPr/>
          <p:nvPr/>
        </p:nvSpPr>
        <p:spPr>
          <a:xfrm>
            <a:off x="10545644" y="5760857"/>
            <a:ext cx="1260000" cy="144000"/>
          </a:xfrm>
          <a:prstGeom prst="rect">
            <a:avLst/>
          </a:prstGeom>
          <a:noFill/>
          <a:ln w="3175" cap="flat" cmpd="sng" algn="ctr">
            <a:noFill/>
            <a:prstDash val="solid"/>
          </a:ln>
          <a:effectLst/>
        </p:spPr>
        <p:txBody>
          <a:bodyPr rtlCol="0" anchor="ctr"/>
          <a:lstStyle/>
          <a:p>
            <a:pPr algn="ctr" defTabSz="914400"/>
            <a:r>
              <a:rPr kumimoji="1" lang="th-TH" altLang="ja-JP" sz="1000" kern="0" dirty="0"/>
              <a:t>แผงควบคุม</a:t>
            </a:r>
            <a:endParaRPr kumimoji="1" lang="ja-JP" altLang="en-US" sz="1000" kern="0" dirty="0"/>
          </a:p>
        </p:txBody>
      </p:sp>
      <p:sp>
        <p:nvSpPr>
          <p:cNvPr id="112" name="四角形: 角を丸くする 111">
            <a:extLst>
              <a:ext uri="{FF2B5EF4-FFF2-40B4-BE49-F238E27FC236}">
                <a16:creationId xmlns:a16="http://schemas.microsoft.com/office/drawing/2014/main" id="{348C7B77-A465-A907-8C18-2C2A977461DD}"/>
              </a:ext>
            </a:extLst>
          </p:cNvPr>
          <p:cNvSpPr/>
          <p:nvPr/>
        </p:nvSpPr>
        <p:spPr>
          <a:xfrm>
            <a:off x="8516667" y="2166928"/>
            <a:ext cx="1332916" cy="302217"/>
          </a:xfrm>
          <a:prstGeom prst="roundRect">
            <a:avLst/>
          </a:prstGeom>
          <a:solidFill>
            <a:schemeClr val="bg1"/>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tx1"/>
                </a:solidFill>
              </a:rPr>
              <a:t>การวิเคราะห์</a:t>
            </a:r>
            <a:endParaRPr kumimoji="1" lang="ja-JP" altLang="en-US" sz="1200" dirty="0">
              <a:solidFill>
                <a:schemeClr val="tx1"/>
              </a:solidFill>
            </a:endParaRPr>
          </a:p>
        </p:txBody>
      </p:sp>
    </p:spTree>
    <p:extLst>
      <p:ext uri="{BB962C8B-B14F-4D97-AF65-F5344CB8AC3E}">
        <p14:creationId xmlns:p14="http://schemas.microsoft.com/office/powerpoint/2010/main" val="162430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6</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รายการฟังก์ชั่นระบบตรวจสอบการทำงาน</a:t>
            </a:r>
            <a:endParaRPr lang="ja-JP" altLang="en-US" sz="3200" dirty="0">
              <a:solidFill>
                <a:schemeClr val="tx1">
                  <a:lumMod val="75000"/>
                </a:schemeClr>
              </a:solidFill>
            </a:endParaRPr>
          </a:p>
        </p:txBody>
      </p:sp>
      <p:sp>
        <p:nvSpPr>
          <p:cNvPr id="69" name="正方形/長方形 68">
            <a:extLst>
              <a:ext uri="{FF2B5EF4-FFF2-40B4-BE49-F238E27FC236}">
                <a16:creationId xmlns:a16="http://schemas.microsoft.com/office/drawing/2014/main" id="{4A46292B-BD1B-460C-B7EB-30C07464251E}"/>
              </a:ext>
            </a:extLst>
          </p:cNvPr>
          <p:cNvSpPr/>
          <p:nvPr/>
        </p:nvSpPr>
        <p:spPr>
          <a:xfrm>
            <a:off x="1923290" y="120671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สันนิษฐานว่ามีการเชื่อมโยงกับระบบ </a:t>
            </a:r>
            <a:r>
              <a:rPr kumimoji="1" lang="en-US" altLang="ja-JP" sz="1200" dirty="0">
                <a:solidFill>
                  <a:schemeClr val="tx1"/>
                </a:solidFill>
              </a:rPr>
              <a:t>ERP </a:t>
            </a:r>
            <a:r>
              <a:rPr kumimoji="1" lang="th-TH" altLang="ja-JP" sz="1200" dirty="0">
                <a:solidFill>
                  <a:schemeClr val="tx1"/>
                </a:solidFill>
              </a:rPr>
              <a:t>โดยอัตโนมัติ รูปแบบไฟล์คือ </a:t>
            </a:r>
            <a:r>
              <a:rPr kumimoji="1" lang="en-US" altLang="ja-JP" sz="1200" dirty="0">
                <a:solidFill>
                  <a:schemeClr val="tx1"/>
                </a:solidFill>
              </a:rPr>
              <a:t>EXCEL, CSV, TXT, XML</a:t>
            </a:r>
            <a:endParaRPr kumimoji="1" lang="ja-JP" altLang="en-US" sz="1200" dirty="0">
              <a:solidFill>
                <a:schemeClr val="tx1"/>
              </a:solidFill>
            </a:endParaRPr>
          </a:p>
        </p:txBody>
      </p:sp>
      <p:sp>
        <p:nvSpPr>
          <p:cNvPr id="70" name="正方形/長方形 69">
            <a:extLst>
              <a:ext uri="{FF2B5EF4-FFF2-40B4-BE49-F238E27FC236}">
                <a16:creationId xmlns:a16="http://schemas.microsoft.com/office/drawing/2014/main" id="{5B46C5B6-0B9E-4B6E-8C25-2750A6E51E62}"/>
              </a:ext>
            </a:extLst>
          </p:cNvPr>
          <p:cNvSpPr/>
          <p:nvPr/>
        </p:nvSpPr>
        <p:spPr>
          <a:xfrm>
            <a:off x="319688" y="120671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ความร่วมมือด้านระบบ</a:t>
            </a:r>
            <a:r>
              <a:rPr kumimoji="1" lang="en-US" altLang="ja-JP" sz="1200" b="1" dirty="0">
                <a:solidFill>
                  <a:schemeClr val="bg1"/>
                </a:solidFill>
              </a:rPr>
              <a:t> ERP</a:t>
            </a:r>
            <a:endParaRPr kumimoji="1" lang="ja-JP" altLang="en-US" sz="1200" b="1" dirty="0">
              <a:solidFill>
                <a:schemeClr val="bg1"/>
              </a:solidFill>
            </a:endParaRPr>
          </a:p>
        </p:txBody>
      </p:sp>
      <p:sp>
        <p:nvSpPr>
          <p:cNvPr id="86" name="正方形/長方形 85">
            <a:extLst>
              <a:ext uri="{FF2B5EF4-FFF2-40B4-BE49-F238E27FC236}">
                <a16:creationId xmlns:a16="http://schemas.microsoft.com/office/drawing/2014/main" id="{12AB849B-622F-4A08-AEE8-3AAF5256E170}"/>
              </a:ext>
            </a:extLst>
          </p:cNvPr>
          <p:cNvSpPr/>
          <p:nvPr/>
        </p:nvSpPr>
        <p:spPr>
          <a:xfrm>
            <a:off x="7892975" y="120671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สามารถส่งออกรายการข้อมูลที่ผู้ใช้ต้องการวิเคราะห์ในรูปแบบได้ เอาต์พุตสามารถทำได้ในรูปแบบ </a:t>
            </a:r>
            <a:r>
              <a:rPr kumimoji="1" lang="en-US" altLang="ja-JP" sz="1200" dirty="0">
                <a:solidFill>
                  <a:schemeClr val="tx1"/>
                </a:solidFill>
              </a:rPr>
              <a:t>Excel </a:t>
            </a:r>
            <a:r>
              <a:rPr kumimoji="1" lang="th-TH" altLang="ja-JP" sz="1200" dirty="0">
                <a:solidFill>
                  <a:schemeClr val="tx1"/>
                </a:solidFill>
              </a:rPr>
              <a:t>และ </a:t>
            </a:r>
            <a:r>
              <a:rPr kumimoji="1" lang="en-US" altLang="ja-JP" sz="1200" dirty="0">
                <a:solidFill>
                  <a:schemeClr val="tx1"/>
                </a:solidFill>
              </a:rPr>
              <a:t>PDF</a:t>
            </a:r>
            <a:endParaRPr kumimoji="1" lang="ja-JP" altLang="en-US" sz="1200" dirty="0">
              <a:solidFill>
                <a:schemeClr val="tx1"/>
              </a:solidFill>
            </a:endParaRPr>
          </a:p>
        </p:txBody>
      </p:sp>
      <p:sp>
        <p:nvSpPr>
          <p:cNvPr id="87" name="正方形/長方形 86">
            <a:extLst>
              <a:ext uri="{FF2B5EF4-FFF2-40B4-BE49-F238E27FC236}">
                <a16:creationId xmlns:a16="http://schemas.microsoft.com/office/drawing/2014/main" id="{3143FF2E-6520-4970-91F9-8D9E45F53BE3}"/>
              </a:ext>
            </a:extLst>
          </p:cNvPr>
          <p:cNvSpPr/>
          <p:nvPr/>
        </p:nvSpPr>
        <p:spPr>
          <a:xfrm>
            <a:off x="6289373" y="1206714"/>
            <a:ext cx="1603602" cy="1079286"/>
          </a:xfrm>
          <a:prstGeom prst="rect">
            <a:avLst/>
          </a:prstGeom>
          <a:solidFill>
            <a:schemeClr val="tx2"/>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rPr>
              <a:t>生産計画</a:t>
            </a:r>
          </a:p>
        </p:txBody>
      </p:sp>
      <p:sp>
        <p:nvSpPr>
          <p:cNvPr id="88" name="正方形/長方形 87">
            <a:extLst>
              <a:ext uri="{FF2B5EF4-FFF2-40B4-BE49-F238E27FC236}">
                <a16:creationId xmlns:a16="http://schemas.microsoft.com/office/drawing/2014/main" id="{85B9D53F-5925-45DC-B31B-19C0E61D1ADF}"/>
              </a:ext>
            </a:extLst>
          </p:cNvPr>
          <p:cNvSpPr/>
          <p:nvPr/>
        </p:nvSpPr>
        <p:spPr>
          <a:xfrm>
            <a:off x="6289372" y="120671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ฟังก์ชั่นการออกแบบฟอร์ม</a:t>
            </a:r>
            <a:endParaRPr kumimoji="1" lang="ja-JP" altLang="en-US" sz="1200" b="1" dirty="0">
              <a:solidFill>
                <a:schemeClr val="bg1"/>
              </a:solidFill>
            </a:endParaRPr>
          </a:p>
        </p:txBody>
      </p:sp>
      <p:sp>
        <p:nvSpPr>
          <p:cNvPr id="93" name="正方形/長方形 92">
            <a:extLst>
              <a:ext uri="{FF2B5EF4-FFF2-40B4-BE49-F238E27FC236}">
                <a16:creationId xmlns:a16="http://schemas.microsoft.com/office/drawing/2014/main" id="{66FF075A-C764-4223-82EA-C8E7F8159494}"/>
              </a:ext>
            </a:extLst>
          </p:cNvPr>
          <p:cNvSpPr/>
          <p:nvPr/>
        </p:nvSpPr>
        <p:spPr>
          <a:xfrm>
            <a:off x="1923288" y="245010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เรารองรับแพลตฟอร์มคลาวด์ที่หลากหลาย เช่น </a:t>
            </a:r>
            <a:r>
              <a:rPr kumimoji="1" lang="en-US" altLang="ja-JP" sz="1200" dirty="0">
                <a:solidFill>
                  <a:schemeClr val="tx1"/>
                </a:solidFill>
              </a:rPr>
              <a:t>AMAZON AWS </a:t>
            </a:r>
            <a:r>
              <a:rPr kumimoji="1" lang="th-TH" altLang="ja-JP" sz="1200" dirty="0">
                <a:solidFill>
                  <a:schemeClr val="tx1"/>
                </a:solidFill>
              </a:rPr>
              <a:t>และ </a:t>
            </a:r>
            <a:r>
              <a:rPr kumimoji="1" lang="en-US" altLang="ja-JP" sz="1200" dirty="0">
                <a:solidFill>
                  <a:schemeClr val="tx1"/>
                </a:solidFill>
              </a:rPr>
              <a:t>Google Cloud Platform</a:t>
            </a:r>
            <a:endParaRPr kumimoji="1" lang="ja-JP" altLang="en-US" sz="1200" dirty="0">
              <a:solidFill>
                <a:schemeClr val="tx1"/>
              </a:solidFill>
            </a:endParaRPr>
          </a:p>
        </p:txBody>
      </p:sp>
      <p:sp>
        <p:nvSpPr>
          <p:cNvPr id="94" name="正方形/長方形 93">
            <a:extLst>
              <a:ext uri="{FF2B5EF4-FFF2-40B4-BE49-F238E27FC236}">
                <a16:creationId xmlns:a16="http://schemas.microsoft.com/office/drawing/2014/main" id="{25619054-E9C0-4E82-A8A1-11C79F215048}"/>
              </a:ext>
            </a:extLst>
          </p:cNvPr>
          <p:cNvSpPr/>
          <p:nvPr/>
        </p:nvSpPr>
        <p:spPr>
          <a:xfrm>
            <a:off x="319686" y="245010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การดำเนินงานแพลตฟอร์มคลาวด์</a:t>
            </a:r>
            <a:endParaRPr kumimoji="1" lang="ja-JP" altLang="en-US" sz="1200" b="1" dirty="0">
              <a:solidFill>
                <a:schemeClr val="bg1"/>
              </a:solidFill>
            </a:endParaRPr>
          </a:p>
        </p:txBody>
      </p:sp>
      <p:sp>
        <p:nvSpPr>
          <p:cNvPr id="96" name="正方形/長方形 95">
            <a:extLst>
              <a:ext uri="{FF2B5EF4-FFF2-40B4-BE49-F238E27FC236}">
                <a16:creationId xmlns:a16="http://schemas.microsoft.com/office/drawing/2014/main" id="{7716F53D-0B6D-4F40-A408-2C5C7E9FFEF6}"/>
              </a:ext>
            </a:extLst>
          </p:cNvPr>
          <p:cNvSpPr/>
          <p:nvPr/>
        </p:nvSpPr>
        <p:spPr>
          <a:xfrm>
            <a:off x="7892973" y="245010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คุณสามารถใช้ฟังก์ชันกล้องเพื่อแปลงข้อมูลที่ต้องการเก็บไว้เป็นรูปภาพได้ เช่น ปัญหาในสถานที่ไซต์งานและผลิตภัณฑ์ที่เป็น </a:t>
            </a:r>
            <a:r>
              <a:rPr kumimoji="1" lang="en-US" altLang="ja-JP" sz="1200" dirty="0">
                <a:solidFill>
                  <a:schemeClr val="tx1"/>
                </a:solidFill>
              </a:rPr>
              <a:t>NG</a:t>
            </a:r>
            <a:endParaRPr kumimoji="1" lang="ja-JP" altLang="en-US" sz="1200" dirty="0">
              <a:solidFill>
                <a:schemeClr val="tx1"/>
              </a:solidFill>
            </a:endParaRPr>
          </a:p>
        </p:txBody>
      </p:sp>
      <p:sp>
        <p:nvSpPr>
          <p:cNvPr id="97" name="正方形/長方形 96">
            <a:extLst>
              <a:ext uri="{FF2B5EF4-FFF2-40B4-BE49-F238E27FC236}">
                <a16:creationId xmlns:a16="http://schemas.microsoft.com/office/drawing/2014/main" id="{1F003A7E-3132-4735-859E-C5902ABD8697}"/>
              </a:ext>
            </a:extLst>
          </p:cNvPr>
          <p:cNvSpPr/>
          <p:nvPr/>
        </p:nvSpPr>
        <p:spPr>
          <a:xfrm>
            <a:off x="6289371" y="2450104"/>
            <a:ext cx="1603602" cy="1079286"/>
          </a:xfrm>
          <a:prstGeom prst="rect">
            <a:avLst/>
          </a:prstGeom>
          <a:solidFill>
            <a:schemeClr val="tx2"/>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rPr>
              <a:t>生産計画</a:t>
            </a:r>
          </a:p>
        </p:txBody>
      </p:sp>
      <p:sp>
        <p:nvSpPr>
          <p:cNvPr id="98" name="正方形/長方形 97">
            <a:extLst>
              <a:ext uri="{FF2B5EF4-FFF2-40B4-BE49-F238E27FC236}">
                <a16:creationId xmlns:a16="http://schemas.microsoft.com/office/drawing/2014/main" id="{F1AE1097-92E9-4CE0-BBFE-93657249BE02}"/>
              </a:ext>
            </a:extLst>
          </p:cNvPr>
          <p:cNvSpPr/>
          <p:nvPr/>
        </p:nvSpPr>
        <p:spPr>
          <a:xfrm>
            <a:off x="6289370" y="245010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ฟังก์ชั่นการถ่ายภาพด้วยกล้อง</a:t>
            </a:r>
            <a:endParaRPr kumimoji="1" lang="ja-JP" altLang="en-US" sz="1200" b="1" dirty="0">
              <a:solidFill>
                <a:schemeClr val="bg1"/>
              </a:solidFill>
            </a:endParaRPr>
          </a:p>
        </p:txBody>
      </p:sp>
      <p:sp>
        <p:nvSpPr>
          <p:cNvPr id="100" name="正方形/長方形 99">
            <a:extLst>
              <a:ext uri="{FF2B5EF4-FFF2-40B4-BE49-F238E27FC236}">
                <a16:creationId xmlns:a16="http://schemas.microsoft.com/office/drawing/2014/main" id="{18E29F41-2C60-47EB-A9FD-328C3CBBE720}"/>
              </a:ext>
            </a:extLst>
          </p:cNvPr>
          <p:cNvSpPr/>
          <p:nvPr/>
        </p:nvSpPr>
        <p:spPr>
          <a:xfrm>
            <a:off x="1923288" y="367033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สามารถรวบรวมข้อมูลได้ด้วยวิธีการต่างๆ เช่น แผงควบคุม เซ็นเซอร์ </a:t>
            </a:r>
            <a:r>
              <a:rPr kumimoji="1" lang="en-US" altLang="ja-JP" sz="1200" dirty="0">
                <a:solidFill>
                  <a:schemeClr val="tx1"/>
                </a:solidFill>
              </a:rPr>
              <a:t>PLC </a:t>
            </a:r>
            <a:r>
              <a:rPr kumimoji="1" lang="th-TH" altLang="ja-JP" sz="1200" dirty="0">
                <a:solidFill>
                  <a:schemeClr val="tx1"/>
                </a:solidFill>
              </a:rPr>
              <a:t>กล้อง </a:t>
            </a:r>
            <a:r>
              <a:rPr kumimoji="1" lang="en-US" altLang="ja-JP" sz="1200" dirty="0">
                <a:solidFill>
                  <a:schemeClr val="tx1"/>
                </a:solidFill>
              </a:rPr>
              <a:t>RFID </a:t>
            </a:r>
            <a:r>
              <a:rPr kumimoji="1" lang="th-TH" altLang="ja-JP" sz="1200" dirty="0">
                <a:solidFill>
                  <a:schemeClr val="tx1"/>
                </a:solidFill>
              </a:rPr>
              <a:t>และบาร์โค้ด</a:t>
            </a:r>
            <a:endParaRPr kumimoji="1" lang="ja-JP" altLang="en-US" sz="1200" dirty="0">
              <a:solidFill>
                <a:schemeClr val="tx1"/>
              </a:solidFill>
            </a:endParaRPr>
          </a:p>
        </p:txBody>
      </p:sp>
      <p:sp>
        <p:nvSpPr>
          <p:cNvPr id="101" name="正方形/長方形 100">
            <a:extLst>
              <a:ext uri="{FF2B5EF4-FFF2-40B4-BE49-F238E27FC236}">
                <a16:creationId xmlns:a16="http://schemas.microsoft.com/office/drawing/2014/main" id="{2890AE3E-3BA1-4F30-B4A4-68E027AC5E17}"/>
              </a:ext>
            </a:extLst>
          </p:cNvPr>
          <p:cNvSpPr/>
          <p:nvPr/>
        </p:nvSpPr>
        <p:spPr>
          <a:xfrm>
            <a:off x="319686" y="367033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ฟังก์ชั่นการรวบรวมข้อมูล</a:t>
            </a:r>
            <a:endParaRPr kumimoji="1" lang="ja-JP" altLang="en-US" sz="1200" b="1" dirty="0">
              <a:solidFill>
                <a:schemeClr val="bg1"/>
              </a:solidFill>
            </a:endParaRPr>
          </a:p>
        </p:txBody>
      </p:sp>
      <p:sp>
        <p:nvSpPr>
          <p:cNvPr id="103" name="正方形/長方形 102">
            <a:extLst>
              <a:ext uri="{FF2B5EF4-FFF2-40B4-BE49-F238E27FC236}">
                <a16:creationId xmlns:a16="http://schemas.microsoft.com/office/drawing/2014/main" id="{92994FB0-83FC-4494-8F89-E8BA72862244}"/>
              </a:ext>
            </a:extLst>
          </p:cNvPr>
          <p:cNvSpPr/>
          <p:nvPr/>
        </p:nvSpPr>
        <p:spPr>
          <a:xfrm>
            <a:off x="7892973" y="3670334"/>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ด้วยการป้อนข้อมูลแบบแผน ทำให้สามารถจัดการความคืบหน้าเทียบกับแผนได้ ด้วยการจัดการสถานะของแต่ละกำหนดการ จึงสามารถเข้าใจความคืบหน้าโดยรวมได้</a:t>
            </a:r>
            <a:endParaRPr kumimoji="1" lang="ja-JP" altLang="en-US" sz="1200" dirty="0">
              <a:solidFill>
                <a:schemeClr val="tx1"/>
              </a:solidFill>
            </a:endParaRPr>
          </a:p>
        </p:txBody>
      </p:sp>
      <p:sp>
        <p:nvSpPr>
          <p:cNvPr id="104" name="正方形/長方形 103">
            <a:extLst>
              <a:ext uri="{FF2B5EF4-FFF2-40B4-BE49-F238E27FC236}">
                <a16:creationId xmlns:a16="http://schemas.microsoft.com/office/drawing/2014/main" id="{DB332719-C627-453C-B9E0-7F8F27704BB8}"/>
              </a:ext>
            </a:extLst>
          </p:cNvPr>
          <p:cNvSpPr/>
          <p:nvPr/>
        </p:nvSpPr>
        <p:spPr>
          <a:xfrm>
            <a:off x="6289371" y="3670334"/>
            <a:ext cx="1603602" cy="1079286"/>
          </a:xfrm>
          <a:prstGeom prst="rect">
            <a:avLst/>
          </a:prstGeom>
          <a:solidFill>
            <a:schemeClr val="tx2"/>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rPr>
              <a:t>生産計画</a:t>
            </a:r>
          </a:p>
        </p:txBody>
      </p:sp>
      <p:sp>
        <p:nvSpPr>
          <p:cNvPr id="105" name="正方形/長方形 104">
            <a:extLst>
              <a:ext uri="{FF2B5EF4-FFF2-40B4-BE49-F238E27FC236}">
                <a16:creationId xmlns:a16="http://schemas.microsoft.com/office/drawing/2014/main" id="{E1A0ABBA-BCB8-4A3C-954C-158A6DCFAB4D}"/>
              </a:ext>
            </a:extLst>
          </p:cNvPr>
          <p:cNvSpPr/>
          <p:nvPr/>
        </p:nvSpPr>
        <p:spPr>
          <a:xfrm>
            <a:off x="6289370" y="3670334"/>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การบริหารจัดการความก้าวหน้า</a:t>
            </a:r>
            <a:endParaRPr kumimoji="1" lang="ja-JP" altLang="en-US" sz="1200" b="1" dirty="0">
              <a:solidFill>
                <a:schemeClr val="bg1"/>
              </a:solidFill>
            </a:endParaRPr>
          </a:p>
        </p:txBody>
      </p:sp>
      <p:sp>
        <p:nvSpPr>
          <p:cNvPr id="108" name="正方形/長方形 107">
            <a:extLst>
              <a:ext uri="{FF2B5EF4-FFF2-40B4-BE49-F238E27FC236}">
                <a16:creationId xmlns:a16="http://schemas.microsoft.com/office/drawing/2014/main" id="{AE5FDAA0-0EE1-4508-9C20-E9A691F8734E}"/>
              </a:ext>
            </a:extLst>
          </p:cNvPr>
          <p:cNvSpPr/>
          <p:nvPr/>
        </p:nvSpPr>
        <p:spPr>
          <a:xfrm>
            <a:off x="1923288" y="4918639"/>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การรวบรวมข้อมูลช่วยให้สามารถรวบรวมเวลาทำงาน เวลาหยุดทำงาน การตั้งค่า และเวลาว่าง เนื่องจากสามารถรวบรวมจำนวน </a:t>
            </a:r>
            <a:r>
              <a:rPr kumimoji="1" lang="en-US" altLang="ja-JP" sz="1200" dirty="0">
                <a:solidFill>
                  <a:schemeClr val="tx1"/>
                </a:solidFill>
              </a:rPr>
              <a:t>OK </a:t>
            </a:r>
            <a:r>
              <a:rPr kumimoji="1" lang="th-TH" altLang="ja-JP" sz="1200" dirty="0">
                <a:solidFill>
                  <a:schemeClr val="tx1"/>
                </a:solidFill>
              </a:rPr>
              <a:t>และจำนวน </a:t>
            </a:r>
            <a:r>
              <a:rPr kumimoji="1" lang="en-US" altLang="ja-JP" sz="1200" dirty="0">
                <a:solidFill>
                  <a:schemeClr val="tx1"/>
                </a:solidFill>
              </a:rPr>
              <a:t>NG </a:t>
            </a:r>
            <a:r>
              <a:rPr kumimoji="1" lang="th-TH" altLang="ja-JP" sz="1200" dirty="0">
                <a:solidFill>
                  <a:schemeClr val="tx1"/>
                </a:solidFill>
              </a:rPr>
              <a:t>ได้ จึงสามารถคำนวณเวลามาตรฐานตามจริงได้</a:t>
            </a:r>
            <a:endParaRPr kumimoji="1" lang="ja-JP" altLang="en-US" sz="1200" dirty="0">
              <a:solidFill>
                <a:schemeClr val="tx1"/>
              </a:solidFill>
            </a:endParaRPr>
          </a:p>
        </p:txBody>
      </p:sp>
      <p:sp>
        <p:nvSpPr>
          <p:cNvPr id="109" name="正方形/長方形 108">
            <a:extLst>
              <a:ext uri="{FF2B5EF4-FFF2-40B4-BE49-F238E27FC236}">
                <a16:creationId xmlns:a16="http://schemas.microsoft.com/office/drawing/2014/main" id="{952F0DD9-9C66-4E76-96BB-8DE4C6621AA9}"/>
              </a:ext>
            </a:extLst>
          </p:cNvPr>
          <p:cNvSpPr/>
          <p:nvPr/>
        </p:nvSpPr>
        <p:spPr>
          <a:xfrm>
            <a:off x="319686" y="4918639"/>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ฟังก์ชั่นการคำนวณเวลามาตรฐาน</a:t>
            </a:r>
            <a:endParaRPr kumimoji="1" lang="ja-JP" altLang="en-US" sz="1200" b="1" dirty="0">
              <a:solidFill>
                <a:schemeClr val="bg1"/>
              </a:solidFill>
            </a:endParaRPr>
          </a:p>
        </p:txBody>
      </p:sp>
      <p:sp>
        <p:nvSpPr>
          <p:cNvPr id="111" name="正方形/長方形 110">
            <a:extLst>
              <a:ext uri="{FF2B5EF4-FFF2-40B4-BE49-F238E27FC236}">
                <a16:creationId xmlns:a16="http://schemas.microsoft.com/office/drawing/2014/main" id="{548D3632-2625-418E-B1C3-0D9D69F7B8F2}"/>
              </a:ext>
            </a:extLst>
          </p:cNvPr>
          <p:cNvSpPr/>
          <p:nvPr/>
        </p:nvSpPr>
        <p:spPr>
          <a:xfrm>
            <a:off x="7892973" y="4918639"/>
            <a:ext cx="4060948" cy="10792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การเชื่อมโยงข้อมูลกับฐานข้อมูลอื่นๆ ทำให้ระบบสามารถใช้งานได้หลายฐานข้อมูล</a:t>
            </a:r>
            <a:endParaRPr kumimoji="1" lang="ja-JP" altLang="en-US" sz="1200" dirty="0">
              <a:solidFill>
                <a:schemeClr val="tx1"/>
              </a:solidFill>
            </a:endParaRPr>
          </a:p>
        </p:txBody>
      </p:sp>
      <p:sp>
        <p:nvSpPr>
          <p:cNvPr id="112" name="正方形/長方形 111">
            <a:extLst>
              <a:ext uri="{FF2B5EF4-FFF2-40B4-BE49-F238E27FC236}">
                <a16:creationId xmlns:a16="http://schemas.microsoft.com/office/drawing/2014/main" id="{804F9058-F6FE-4B07-8850-1DA2A13B2782}"/>
              </a:ext>
            </a:extLst>
          </p:cNvPr>
          <p:cNvSpPr/>
          <p:nvPr/>
        </p:nvSpPr>
        <p:spPr>
          <a:xfrm>
            <a:off x="6289371" y="4918639"/>
            <a:ext cx="1603602" cy="1079286"/>
          </a:xfrm>
          <a:prstGeom prst="rect">
            <a:avLst/>
          </a:prstGeom>
          <a:solidFill>
            <a:schemeClr val="tx2"/>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rPr>
              <a:t>生産計画</a:t>
            </a:r>
          </a:p>
        </p:txBody>
      </p:sp>
      <p:sp>
        <p:nvSpPr>
          <p:cNvPr id="113" name="正方形/長方形 112">
            <a:extLst>
              <a:ext uri="{FF2B5EF4-FFF2-40B4-BE49-F238E27FC236}">
                <a16:creationId xmlns:a16="http://schemas.microsoft.com/office/drawing/2014/main" id="{A871711A-FCC9-4B60-BAC0-A54736957AE9}"/>
              </a:ext>
            </a:extLst>
          </p:cNvPr>
          <p:cNvSpPr/>
          <p:nvPr/>
        </p:nvSpPr>
        <p:spPr>
          <a:xfrm>
            <a:off x="6289370" y="4918639"/>
            <a:ext cx="1603602" cy="1079286"/>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b="1" dirty="0">
                <a:solidFill>
                  <a:schemeClr val="bg1"/>
                </a:solidFill>
              </a:rPr>
              <a:t>การจัดการฐานข้อมูลอื่นๆ</a:t>
            </a:r>
            <a:endParaRPr kumimoji="1" lang="ja-JP" altLang="en-US" sz="1200" b="1" dirty="0">
              <a:solidFill>
                <a:schemeClr val="bg1"/>
              </a:solidFill>
            </a:endParaRPr>
          </a:p>
        </p:txBody>
      </p:sp>
    </p:spTree>
    <p:extLst>
      <p:ext uri="{BB962C8B-B14F-4D97-AF65-F5344CB8AC3E}">
        <p14:creationId xmlns:p14="http://schemas.microsoft.com/office/powerpoint/2010/main" val="3261790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7</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รายการฟังก์ชั่นระบบการจัดการการดำเนินงาน</a:t>
            </a:r>
            <a:endParaRPr lang="ja-JP" altLang="en-US" sz="3200" dirty="0">
              <a:solidFill>
                <a:schemeClr val="tx1">
                  <a:lumMod val="75000"/>
                </a:schemeClr>
              </a:solidFill>
            </a:endParaRPr>
          </a:p>
        </p:txBody>
      </p:sp>
      <p:sp>
        <p:nvSpPr>
          <p:cNvPr id="2" name="正方形/長方形 1">
            <a:extLst>
              <a:ext uri="{FF2B5EF4-FFF2-40B4-BE49-F238E27FC236}">
                <a16:creationId xmlns:a16="http://schemas.microsoft.com/office/drawing/2014/main" id="{218FA2C3-CA6D-F5ED-C540-114690473BE4}"/>
              </a:ext>
            </a:extLst>
          </p:cNvPr>
          <p:cNvSpPr/>
          <p:nvPr/>
        </p:nvSpPr>
        <p:spPr>
          <a:xfrm>
            <a:off x="330345" y="114049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3" name="正方形/長方形 2">
            <a:extLst>
              <a:ext uri="{FF2B5EF4-FFF2-40B4-BE49-F238E27FC236}">
                <a16:creationId xmlns:a16="http://schemas.microsoft.com/office/drawing/2014/main" id="{B25B3C76-CA22-948A-40CC-30989AC68231}"/>
              </a:ext>
            </a:extLst>
          </p:cNvPr>
          <p:cNvSpPr/>
          <p:nvPr/>
        </p:nvSpPr>
        <p:spPr>
          <a:xfrm>
            <a:off x="230847" y="93804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ฟังก์ชั่นการรวบรวมข้อมูลการตรวจสอบย้อนกลับ</a:t>
            </a:r>
            <a:endParaRPr kumimoji="1" lang="ja-JP" altLang="en-US" sz="1100" dirty="0">
              <a:solidFill>
                <a:schemeClr val="bg1"/>
              </a:solidFill>
            </a:endParaRPr>
          </a:p>
        </p:txBody>
      </p:sp>
      <p:sp>
        <p:nvSpPr>
          <p:cNvPr id="6" name="正方形/長方形 5">
            <a:extLst>
              <a:ext uri="{FF2B5EF4-FFF2-40B4-BE49-F238E27FC236}">
                <a16:creationId xmlns:a16="http://schemas.microsoft.com/office/drawing/2014/main" id="{8755929A-7D04-E8EF-95C9-00BBB79CAF00}"/>
              </a:ext>
            </a:extLst>
          </p:cNvPr>
          <p:cNvSpPr/>
          <p:nvPr/>
        </p:nvSpPr>
        <p:spPr>
          <a:xfrm>
            <a:off x="330354" y="1298677"/>
            <a:ext cx="5653013" cy="923898"/>
          </a:xfrm>
          <a:prstGeom prst="rect">
            <a:avLst/>
          </a:prstGeom>
          <a:noFill/>
          <a:ln>
            <a:noFill/>
          </a:ln>
        </p:spPr>
        <p:txBody>
          <a:bodyPr lIns="45719" rIns="45719" rtlCol="0" anchor="t"/>
          <a:lstStyle/>
          <a:p>
            <a:r>
              <a:rPr kumimoji="1" lang="th-TH" altLang="ja-JP" sz="1100" dirty="0"/>
              <a:t>เรารวบรวมผลการประมวลผล การตรวจสอบ และการประกอบจากแต่ละโรงงานโดยอิงตาม </a:t>
            </a:r>
            <a:r>
              <a:rPr kumimoji="1" lang="en-US" altLang="ja-JP" sz="1050" dirty="0"/>
              <a:t>S/N </a:t>
            </a:r>
            <a:r>
              <a:rPr kumimoji="1" lang="th-TH" altLang="ja-JP" sz="1100" dirty="0"/>
              <a:t>ของชิ้นงาน วิธีการเก็บรวบรวมจะใช้ </a:t>
            </a:r>
            <a:r>
              <a:rPr kumimoji="1" lang="en-US" altLang="ja-JP" sz="1050" dirty="0"/>
              <a:t>PLC</a:t>
            </a:r>
            <a:r>
              <a:rPr kumimoji="1" lang="en-US" altLang="ja-JP" sz="1100" dirty="0"/>
              <a:t> </a:t>
            </a:r>
            <a:r>
              <a:rPr kumimoji="1" lang="en-US" altLang="ja-JP" sz="1050" dirty="0"/>
              <a:t>Keyence</a:t>
            </a:r>
            <a:r>
              <a:rPr kumimoji="1" lang="en-US" altLang="ja-JP" sz="1100" dirty="0"/>
              <a:t> </a:t>
            </a:r>
            <a:r>
              <a:rPr kumimoji="1" lang="th-TH" altLang="ja-JP" sz="1100" dirty="0"/>
              <a:t>ในการรับข้อมูล ข้อมูลที่ได้มาจะถูกบันทึกและจัดเก็บไว้ในฝั่ง </a:t>
            </a:r>
            <a:r>
              <a:rPr kumimoji="1" lang="en-US" altLang="ja-JP" sz="1050" dirty="0"/>
              <a:t>DB</a:t>
            </a:r>
            <a:r>
              <a:rPr kumimoji="1" lang="en-US" altLang="ja-JP" sz="1100" dirty="0"/>
              <a:t> </a:t>
            </a:r>
            <a:r>
              <a:rPr kumimoji="1" lang="th-TH" altLang="ja-JP" sz="1100" dirty="0"/>
              <a:t>แบบเรียลไทม์ เนื่องจากข้อมูลที่สำรองสามารถจัดเก็บไว้ในการ์ด </a:t>
            </a:r>
            <a:r>
              <a:rPr kumimoji="1" lang="en-US" altLang="ja-JP" sz="1050" dirty="0"/>
              <a:t>SD</a:t>
            </a:r>
            <a:r>
              <a:rPr kumimoji="1" lang="en-US" altLang="ja-JP" sz="1100" dirty="0"/>
              <a:t> </a:t>
            </a:r>
            <a:r>
              <a:rPr kumimoji="1" lang="th-TH" altLang="ja-JP" sz="1100" dirty="0"/>
              <a:t>โดยการรวบรวมจัดเก็บของ </a:t>
            </a:r>
            <a:r>
              <a:rPr kumimoji="1" lang="en-US" altLang="ja-JP" sz="1050" dirty="0"/>
              <a:t>PLC</a:t>
            </a:r>
            <a:r>
              <a:rPr kumimoji="1" lang="en-US" altLang="ja-JP" sz="1100" dirty="0"/>
              <a:t> </a:t>
            </a:r>
            <a:r>
              <a:rPr kumimoji="1" lang="th-TH" altLang="ja-JP" sz="1100" dirty="0"/>
              <a:t>จึงมั่นใจได้ถึงความสมบูรณ์ของข้อมูล แม้ในกรณีที่เซิร์ฟเวอร์ล้มเหลวหรือเครือข่ายล้มเหลวระหว่างการรวบรวมจัดเก็บของ </a:t>
            </a:r>
            <a:r>
              <a:rPr kumimoji="1" lang="en-US" altLang="ja-JP" sz="1050" dirty="0"/>
              <a:t>PLC</a:t>
            </a:r>
            <a:r>
              <a:rPr kumimoji="1" lang="en-US" altLang="ja-JP" sz="1100" dirty="0"/>
              <a:t> </a:t>
            </a:r>
            <a:r>
              <a:rPr kumimoji="1" lang="th-TH" altLang="ja-JP" sz="1100" dirty="0"/>
              <a:t>และเซิร์ฟเวอร์ *จำเป็นต้องมีการร้องขอ </a:t>
            </a:r>
            <a:r>
              <a:rPr kumimoji="1" lang="en-US" altLang="ja-JP" sz="1050" dirty="0"/>
              <a:t>DB</a:t>
            </a:r>
            <a:r>
              <a:rPr kumimoji="1" lang="en-US" altLang="ja-JP" sz="1100" dirty="0"/>
              <a:t> </a:t>
            </a:r>
            <a:r>
              <a:rPr kumimoji="1" lang="th-TH" altLang="ja-JP" sz="1100" dirty="0"/>
              <a:t>สำหรับกระบวนการต่างๆ เช่น การข้ามกระบวนการ</a:t>
            </a:r>
            <a:endParaRPr kumimoji="1" lang="ja-JP" altLang="en-US" sz="1100" dirty="0"/>
          </a:p>
        </p:txBody>
      </p:sp>
      <p:pic>
        <p:nvPicPr>
          <p:cNvPr id="7" name="図 6">
            <a:extLst>
              <a:ext uri="{FF2B5EF4-FFF2-40B4-BE49-F238E27FC236}">
                <a16:creationId xmlns:a16="http://schemas.microsoft.com/office/drawing/2014/main" id="{4B13CCDA-BF19-B6B3-460C-9FCE8A2187FF}"/>
              </a:ext>
            </a:extLst>
          </p:cNvPr>
          <p:cNvPicPr>
            <a:picLocks noChangeAspect="1"/>
          </p:cNvPicPr>
          <p:nvPr/>
        </p:nvPicPr>
        <p:blipFill rotWithShape="1">
          <a:blip r:embed="rId2">
            <a:extLst>
              <a:ext uri="{28A0092B-C50C-407E-A947-70E740481C1C}">
                <a14:useLocalDpi xmlns:a14="http://schemas.microsoft.com/office/drawing/2010/main" val="0"/>
              </a:ext>
            </a:extLst>
          </a:blip>
          <a:srcRect b="18865"/>
          <a:stretch/>
        </p:blipFill>
        <p:spPr>
          <a:xfrm>
            <a:off x="9033920" y="5167221"/>
            <a:ext cx="1504236" cy="923898"/>
          </a:xfrm>
          <a:prstGeom prst="rect">
            <a:avLst/>
          </a:prstGeom>
        </p:spPr>
      </p:pic>
      <p:pic>
        <p:nvPicPr>
          <p:cNvPr id="8" name="図 7">
            <a:extLst>
              <a:ext uri="{FF2B5EF4-FFF2-40B4-BE49-F238E27FC236}">
                <a16:creationId xmlns:a16="http://schemas.microsoft.com/office/drawing/2014/main" id="{D8977C85-04A4-F76D-7E89-C1790711543C}"/>
              </a:ext>
            </a:extLst>
          </p:cNvPr>
          <p:cNvPicPr>
            <a:picLocks noChangeAspect="1"/>
          </p:cNvPicPr>
          <p:nvPr/>
        </p:nvPicPr>
        <p:blipFill>
          <a:blip r:embed="rId3"/>
          <a:stretch>
            <a:fillRect/>
          </a:stretch>
        </p:blipFill>
        <p:spPr>
          <a:xfrm>
            <a:off x="10611265" y="5125579"/>
            <a:ext cx="1211284" cy="933207"/>
          </a:xfrm>
          <a:prstGeom prst="rect">
            <a:avLst/>
          </a:prstGeom>
        </p:spPr>
      </p:pic>
      <p:pic>
        <p:nvPicPr>
          <p:cNvPr id="10" name="図 9">
            <a:extLst>
              <a:ext uri="{FF2B5EF4-FFF2-40B4-BE49-F238E27FC236}">
                <a16:creationId xmlns:a16="http://schemas.microsoft.com/office/drawing/2014/main" id="{D7C77B4A-0121-3A64-BFB5-F6DF89E869D8}"/>
              </a:ext>
            </a:extLst>
          </p:cNvPr>
          <p:cNvPicPr>
            <a:picLocks noChangeAspect="1"/>
          </p:cNvPicPr>
          <p:nvPr/>
        </p:nvPicPr>
        <p:blipFill>
          <a:blip r:embed="rId4"/>
          <a:stretch>
            <a:fillRect/>
          </a:stretch>
        </p:blipFill>
        <p:spPr>
          <a:xfrm>
            <a:off x="2619169" y="2535520"/>
            <a:ext cx="721396" cy="789330"/>
          </a:xfrm>
          <a:prstGeom prst="rect">
            <a:avLst/>
          </a:prstGeom>
        </p:spPr>
      </p:pic>
      <p:cxnSp>
        <p:nvCxnSpPr>
          <p:cNvPr id="11" name="直線コネクタ 10">
            <a:extLst>
              <a:ext uri="{FF2B5EF4-FFF2-40B4-BE49-F238E27FC236}">
                <a16:creationId xmlns:a16="http://schemas.microsoft.com/office/drawing/2014/main" id="{67975862-5827-1D51-964D-CE01369BCD39}"/>
              </a:ext>
            </a:extLst>
          </p:cNvPr>
          <p:cNvCxnSpPr>
            <a:cxnSpLocks/>
            <a:endCxn id="10" idx="1"/>
          </p:cNvCxnSpPr>
          <p:nvPr/>
        </p:nvCxnSpPr>
        <p:spPr>
          <a:xfrm>
            <a:off x="1352445" y="2930185"/>
            <a:ext cx="1266724"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4BC62EE0-11BE-AF6A-EC1A-A8FD0EA1FF2F}"/>
              </a:ext>
            </a:extLst>
          </p:cNvPr>
          <p:cNvSpPr/>
          <p:nvPr/>
        </p:nvSpPr>
        <p:spPr>
          <a:xfrm>
            <a:off x="2586246" y="2290102"/>
            <a:ext cx="724977" cy="168914"/>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มาสเตอร์</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14" name="正方形/長方形 13">
            <a:extLst>
              <a:ext uri="{FF2B5EF4-FFF2-40B4-BE49-F238E27FC236}">
                <a16:creationId xmlns:a16="http://schemas.microsoft.com/office/drawing/2014/main" id="{160875A5-4830-3016-1949-BC015E4724BC}"/>
              </a:ext>
            </a:extLst>
          </p:cNvPr>
          <p:cNvSpPr/>
          <p:nvPr/>
        </p:nvSpPr>
        <p:spPr>
          <a:xfrm>
            <a:off x="1553953" y="3010219"/>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15" name="グラフィックス 14" descr="データベース">
            <a:extLst>
              <a:ext uri="{FF2B5EF4-FFF2-40B4-BE49-F238E27FC236}">
                <a16:creationId xmlns:a16="http://schemas.microsoft.com/office/drawing/2014/main" id="{865FA063-87C0-5E55-A829-77273C54D4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3292" y="2513275"/>
            <a:ext cx="845443" cy="845443"/>
          </a:xfrm>
          <a:prstGeom prst="rect">
            <a:avLst/>
          </a:prstGeom>
        </p:spPr>
      </p:pic>
      <p:cxnSp>
        <p:nvCxnSpPr>
          <p:cNvPr id="16" name="直線コネクタ 15">
            <a:extLst>
              <a:ext uri="{FF2B5EF4-FFF2-40B4-BE49-F238E27FC236}">
                <a16:creationId xmlns:a16="http://schemas.microsoft.com/office/drawing/2014/main" id="{CA634DA2-BD14-AF06-E9A2-9D7D32460D0F}"/>
              </a:ext>
            </a:extLst>
          </p:cNvPr>
          <p:cNvCxnSpPr>
            <a:cxnSpLocks/>
            <a:stCxn id="10" idx="3"/>
            <a:endCxn id="15" idx="1"/>
          </p:cNvCxnSpPr>
          <p:nvPr/>
        </p:nvCxnSpPr>
        <p:spPr>
          <a:xfrm>
            <a:off x="3340565" y="2930185"/>
            <a:ext cx="1312727" cy="5812"/>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78D4BD3F-4241-9239-C076-B0E4102E79D0}"/>
              </a:ext>
            </a:extLst>
          </p:cNvPr>
          <p:cNvSpPr/>
          <p:nvPr/>
        </p:nvSpPr>
        <p:spPr>
          <a:xfrm>
            <a:off x="4634760" y="2284475"/>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19" name="正方形/長方形 18">
            <a:extLst>
              <a:ext uri="{FF2B5EF4-FFF2-40B4-BE49-F238E27FC236}">
                <a16:creationId xmlns:a16="http://schemas.microsoft.com/office/drawing/2014/main" id="{FCAED443-2DEC-E970-5918-AF73FA49C9E4}"/>
              </a:ext>
            </a:extLst>
          </p:cNvPr>
          <p:cNvSpPr/>
          <p:nvPr/>
        </p:nvSpPr>
        <p:spPr>
          <a:xfrm>
            <a:off x="3679374" y="3020559"/>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20" name="フローチャート: 書類 19">
            <a:extLst>
              <a:ext uri="{FF2B5EF4-FFF2-40B4-BE49-F238E27FC236}">
                <a16:creationId xmlns:a16="http://schemas.microsoft.com/office/drawing/2014/main" id="{301E3A57-8C15-24A4-D58E-5FE9A846E70E}"/>
              </a:ext>
            </a:extLst>
          </p:cNvPr>
          <p:cNvSpPr/>
          <p:nvPr/>
        </p:nvSpPr>
        <p:spPr>
          <a:xfrm>
            <a:off x="2914014" y="3071718"/>
            <a:ext cx="668867" cy="360632"/>
          </a:xfrm>
          <a:prstGeom prst="flowChartDocument">
            <a:avLst/>
          </a:prstGeom>
          <a:solidFill>
            <a:schemeClr val="bg1"/>
          </a:solidFill>
          <a:ln>
            <a:solidFill>
              <a:srgbClr val="000000"/>
            </a:solidFill>
          </a:ln>
        </p:spPr>
        <p:txBody>
          <a:bodyPr lIns="45719" rIns="45719" rtlCol="0" anchor="ctr"/>
          <a:lstStyle/>
          <a:p>
            <a:pPr algn="ctr"/>
            <a:r>
              <a:rPr kumimoji="1" lang="th-TH" altLang="ja-JP" sz="1000" dirty="0"/>
              <a:t>จัดเก็บไฟล์</a:t>
            </a:r>
            <a:endParaRPr kumimoji="1" lang="ja-JP" altLang="en-US" sz="900" dirty="0"/>
          </a:p>
        </p:txBody>
      </p:sp>
      <p:sp>
        <p:nvSpPr>
          <p:cNvPr id="21" name="正方形/長方形 20">
            <a:extLst>
              <a:ext uri="{FF2B5EF4-FFF2-40B4-BE49-F238E27FC236}">
                <a16:creationId xmlns:a16="http://schemas.microsoft.com/office/drawing/2014/main" id="{1D7BEE43-DE01-E8AD-896A-A5B12907717E}"/>
              </a:ext>
            </a:extLst>
          </p:cNvPr>
          <p:cNvSpPr/>
          <p:nvPr/>
        </p:nvSpPr>
        <p:spPr>
          <a:xfrm>
            <a:off x="6223715" y="114049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22" name="正方形/長方形 21">
            <a:extLst>
              <a:ext uri="{FF2B5EF4-FFF2-40B4-BE49-F238E27FC236}">
                <a16:creationId xmlns:a16="http://schemas.microsoft.com/office/drawing/2014/main" id="{9C0AB54E-A10C-AEE0-DAF0-704CED3E7C77}"/>
              </a:ext>
            </a:extLst>
          </p:cNvPr>
          <p:cNvSpPr/>
          <p:nvPr/>
        </p:nvSpPr>
        <p:spPr>
          <a:xfrm>
            <a:off x="6124217" y="93804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ฟังก์ชันป้องกันข้อผิดพลาดที่ประมาทของผู้ปฏิบัติงาน</a:t>
            </a:r>
            <a:endParaRPr kumimoji="1" lang="ja-JP" altLang="en-US" sz="1100" dirty="0">
              <a:solidFill>
                <a:schemeClr val="bg1"/>
              </a:solidFill>
            </a:endParaRPr>
          </a:p>
        </p:txBody>
      </p:sp>
      <p:sp>
        <p:nvSpPr>
          <p:cNvPr id="23" name="正方形/長方形 22">
            <a:extLst>
              <a:ext uri="{FF2B5EF4-FFF2-40B4-BE49-F238E27FC236}">
                <a16:creationId xmlns:a16="http://schemas.microsoft.com/office/drawing/2014/main" id="{3160EE7C-3773-D0D9-2992-F03BCDEFE565}"/>
              </a:ext>
            </a:extLst>
          </p:cNvPr>
          <p:cNvSpPr/>
          <p:nvPr/>
        </p:nvSpPr>
        <p:spPr>
          <a:xfrm>
            <a:off x="6223724" y="1316261"/>
            <a:ext cx="5653013" cy="923898"/>
          </a:xfrm>
          <a:prstGeom prst="rect">
            <a:avLst/>
          </a:prstGeom>
          <a:noFill/>
          <a:ln>
            <a:noFill/>
          </a:ln>
        </p:spPr>
        <p:txBody>
          <a:bodyPr lIns="45719" rIns="45719" rtlCol="0" anchor="t"/>
          <a:lstStyle/>
          <a:p>
            <a:r>
              <a:rPr kumimoji="1" lang="th-TH" altLang="ja-JP" sz="1100" dirty="0"/>
              <a:t>ขึ้นอยู่กับ </a:t>
            </a:r>
            <a:r>
              <a:rPr kumimoji="1" lang="en-US" altLang="ja-JP" sz="1050" dirty="0"/>
              <a:t>S/N </a:t>
            </a:r>
            <a:r>
              <a:rPr kumimoji="1" lang="th-TH" altLang="ja-JP" sz="1100" dirty="0"/>
              <a:t>ของชิ้นงาน ผลการประมวลผล การตรวจสอบ และการประกอบจะถูกรวบรวมจากแต่ละโรงงานและจัดเก็บไว้ในฐานข้อมูล ข้อมูล </a:t>
            </a:r>
            <a:r>
              <a:rPr kumimoji="1" lang="en-US" altLang="ja-JP" sz="1050" dirty="0"/>
              <a:t>S/N </a:t>
            </a:r>
            <a:r>
              <a:rPr kumimoji="1" lang="th-TH" altLang="ja-JP" sz="1100" dirty="0"/>
              <a:t>ของงานเชื่อมโยงจากอุปกรณ์ และทุกครั้งที่มีการสอบถามไปยัง </a:t>
            </a:r>
            <a:r>
              <a:rPr kumimoji="1" lang="en-US" altLang="ja-JP" sz="1050" dirty="0"/>
              <a:t>DB</a:t>
            </a:r>
            <a:r>
              <a:rPr kumimoji="1" lang="en-US" altLang="ja-JP" sz="1100" dirty="0"/>
              <a:t> </a:t>
            </a:r>
            <a:r>
              <a:rPr kumimoji="1" lang="th-TH" altLang="ja-JP" sz="1100" dirty="0"/>
              <a:t>จะมีการดำเนินการตรวจสอบ "การข้ามกระบวนการ" และ "การสแกนซ้ำ" หากมีข้อผิดพลาดที่สอดคล้องกับข้างต้น สัญญาณข้อผิดพลาดจะถูกส่งกลับไปยังฝั่งเครื่องจักร และฝั่งเครื่องจักรสามารถหยุดการดำเนินการไปยังกระบวนการถัดไปได้หลังจากได้รับข้อผิดพลาด ด้วยการใช้งานร่วมกับด้านอุปกรณ์ จึงสามารถป้องกันความผิดพลาดที่เกิดจากความประมาทของพนักงานได้</a:t>
            </a:r>
            <a:endParaRPr kumimoji="1" lang="en-US" altLang="ja-JP" sz="1100" dirty="0"/>
          </a:p>
        </p:txBody>
      </p:sp>
      <p:pic>
        <p:nvPicPr>
          <p:cNvPr id="24" name="図 23">
            <a:extLst>
              <a:ext uri="{FF2B5EF4-FFF2-40B4-BE49-F238E27FC236}">
                <a16:creationId xmlns:a16="http://schemas.microsoft.com/office/drawing/2014/main" id="{9334721D-7124-EBC4-E0B1-96F7AF570B38}"/>
              </a:ext>
            </a:extLst>
          </p:cNvPr>
          <p:cNvPicPr>
            <a:picLocks noChangeAspect="1"/>
          </p:cNvPicPr>
          <p:nvPr/>
        </p:nvPicPr>
        <p:blipFill>
          <a:blip r:embed="rId4"/>
          <a:stretch>
            <a:fillRect/>
          </a:stretch>
        </p:blipFill>
        <p:spPr>
          <a:xfrm>
            <a:off x="6569439" y="2535520"/>
            <a:ext cx="721396" cy="789330"/>
          </a:xfrm>
          <a:prstGeom prst="rect">
            <a:avLst/>
          </a:prstGeom>
        </p:spPr>
      </p:pic>
      <p:sp>
        <p:nvSpPr>
          <p:cNvPr id="25" name="正方形/長方形 24">
            <a:extLst>
              <a:ext uri="{FF2B5EF4-FFF2-40B4-BE49-F238E27FC236}">
                <a16:creationId xmlns:a16="http://schemas.microsoft.com/office/drawing/2014/main" id="{8C677295-3A23-A18D-A656-461400A57186}"/>
              </a:ext>
            </a:extLst>
          </p:cNvPr>
          <p:cNvSpPr/>
          <p:nvPr/>
        </p:nvSpPr>
        <p:spPr>
          <a:xfrm>
            <a:off x="6536516" y="2313349"/>
            <a:ext cx="724977" cy="168914"/>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มาสเตอร์</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26" name="グラフィックス 25" descr="データベース">
            <a:extLst>
              <a:ext uri="{FF2B5EF4-FFF2-40B4-BE49-F238E27FC236}">
                <a16:creationId xmlns:a16="http://schemas.microsoft.com/office/drawing/2014/main" id="{76340F3B-0077-048A-B31B-0CE1951C0E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4412" y="2513275"/>
            <a:ext cx="845443" cy="845443"/>
          </a:xfrm>
          <a:prstGeom prst="rect">
            <a:avLst/>
          </a:prstGeom>
        </p:spPr>
      </p:pic>
      <p:cxnSp>
        <p:nvCxnSpPr>
          <p:cNvPr id="27" name="直線コネクタ 26">
            <a:extLst>
              <a:ext uri="{FF2B5EF4-FFF2-40B4-BE49-F238E27FC236}">
                <a16:creationId xmlns:a16="http://schemas.microsoft.com/office/drawing/2014/main" id="{26B634B9-BF7B-5B1F-37DF-83C936DDB497}"/>
              </a:ext>
            </a:extLst>
          </p:cNvPr>
          <p:cNvCxnSpPr>
            <a:cxnSpLocks/>
            <a:stCxn id="24" idx="3"/>
            <a:endCxn id="26" idx="1"/>
          </p:cNvCxnSpPr>
          <p:nvPr/>
        </p:nvCxnSpPr>
        <p:spPr>
          <a:xfrm>
            <a:off x="7290835" y="2930185"/>
            <a:ext cx="493577" cy="5812"/>
          </a:xfrm>
          <a:prstGeom prst="line">
            <a:avLst/>
          </a:prstGeom>
          <a:ln w="317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E74D96EF-88DC-2D70-4BB9-A8488B7EC8B7}"/>
              </a:ext>
            </a:extLst>
          </p:cNvPr>
          <p:cNvSpPr/>
          <p:nvPr/>
        </p:nvSpPr>
        <p:spPr>
          <a:xfrm>
            <a:off x="7765880" y="2307722"/>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29" name="フローチャート: 書類 28">
            <a:extLst>
              <a:ext uri="{FF2B5EF4-FFF2-40B4-BE49-F238E27FC236}">
                <a16:creationId xmlns:a16="http://schemas.microsoft.com/office/drawing/2014/main" id="{11077919-B414-E26B-C619-5BC3E4031C98}"/>
              </a:ext>
            </a:extLst>
          </p:cNvPr>
          <p:cNvSpPr/>
          <p:nvPr/>
        </p:nvSpPr>
        <p:spPr>
          <a:xfrm>
            <a:off x="7579913" y="3077169"/>
            <a:ext cx="526049" cy="296720"/>
          </a:xfrm>
          <a:prstGeom prst="flowChartDocument">
            <a:avLst/>
          </a:prstGeom>
          <a:solidFill>
            <a:schemeClr val="bg1"/>
          </a:solidFill>
          <a:ln>
            <a:solidFill>
              <a:srgbClr val="000000"/>
            </a:solidFill>
          </a:ln>
        </p:spPr>
        <p:txBody>
          <a:bodyPr lIns="45719" rIns="45719" rtlCol="0" anchor="ctr"/>
          <a:lstStyle/>
          <a:p>
            <a:pPr algn="ctr"/>
            <a:r>
              <a:rPr kumimoji="1" lang="en-US" altLang="ja-JP" sz="700" dirty="0"/>
              <a:t>S/N</a:t>
            </a:r>
            <a:endParaRPr kumimoji="1" lang="ja-JP" altLang="en-US" sz="700" dirty="0"/>
          </a:p>
        </p:txBody>
      </p:sp>
      <p:sp>
        <p:nvSpPr>
          <p:cNvPr id="30" name="正方形/長方形 29">
            <a:extLst>
              <a:ext uri="{FF2B5EF4-FFF2-40B4-BE49-F238E27FC236}">
                <a16:creationId xmlns:a16="http://schemas.microsoft.com/office/drawing/2014/main" id="{0F4EB0A1-3D05-2D28-A039-CC4EFECD9C0D}"/>
              </a:ext>
            </a:extLst>
          </p:cNvPr>
          <p:cNvSpPr/>
          <p:nvPr/>
        </p:nvSpPr>
        <p:spPr>
          <a:xfrm>
            <a:off x="6230277" y="3788557"/>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31" name="正方形/長方形 30">
            <a:extLst>
              <a:ext uri="{FF2B5EF4-FFF2-40B4-BE49-F238E27FC236}">
                <a16:creationId xmlns:a16="http://schemas.microsoft.com/office/drawing/2014/main" id="{4F1F6D4F-E9B6-EEFC-52AA-15F651106C50}"/>
              </a:ext>
            </a:extLst>
          </p:cNvPr>
          <p:cNvSpPr/>
          <p:nvPr/>
        </p:nvSpPr>
        <p:spPr>
          <a:xfrm>
            <a:off x="6130779" y="3586105"/>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ฟังก์ชันอ้างอิงข้อมูล</a:t>
            </a:r>
            <a:endParaRPr kumimoji="1" lang="ja-JP" altLang="en-US" sz="1100" dirty="0">
              <a:solidFill>
                <a:schemeClr val="bg1"/>
              </a:solidFill>
            </a:endParaRPr>
          </a:p>
        </p:txBody>
      </p:sp>
      <p:sp>
        <p:nvSpPr>
          <p:cNvPr id="32" name="正方形/長方形 31">
            <a:extLst>
              <a:ext uri="{FF2B5EF4-FFF2-40B4-BE49-F238E27FC236}">
                <a16:creationId xmlns:a16="http://schemas.microsoft.com/office/drawing/2014/main" id="{E8FC0E70-5689-B5BD-E9D7-BB18C7A35026}"/>
              </a:ext>
            </a:extLst>
          </p:cNvPr>
          <p:cNvSpPr/>
          <p:nvPr/>
        </p:nvSpPr>
        <p:spPr>
          <a:xfrm>
            <a:off x="6230286" y="3946736"/>
            <a:ext cx="5653013" cy="923898"/>
          </a:xfrm>
          <a:prstGeom prst="rect">
            <a:avLst/>
          </a:prstGeom>
          <a:noFill/>
          <a:ln>
            <a:noFill/>
          </a:ln>
        </p:spPr>
        <p:txBody>
          <a:bodyPr lIns="45719" rIns="45719" rtlCol="0" anchor="t"/>
          <a:lstStyle/>
          <a:p>
            <a:r>
              <a:rPr kumimoji="1" lang="th-TH" altLang="ja-JP" sz="1100" dirty="0"/>
              <a:t>ขึ้นอยู่กับ</a:t>
            </a:r>
            <a:r>
              <a:rPr kumimoji="1" lang="th-TH" altLang="ja-JP" sz="1050" dirty="0"/>
              <a:t> </a:t>
            </a:r>
            <a:r>
              <a:rPr kumimoji="1" lang="en-US" altLang="ja-JP" sz="1050" dirty="0"/>
              <a:t>S/N </a:t>
            </a:r>
            <a:r>
              <a:rPr kumimoji="1" lang="th-TH" altLang="ja-JP" sz="1100" dirty="0"/>
              <a:t>ของชิ้นงาน การประมวลผล การตรวจสอบ และการประกอบจะถูกรวบรวมจากแต่ละโรงงานและจัดเก็บไว้ในฐานข้อมูล หากสามารถเข้าถึงฐานข้อมูลจากภายในเครือข่ายเดียวกัน ก็สามารถอ้างอิงข้อมูลจากแอปพลิเคชันเบราว์เซอร์ได้ นอกเหนือจากข้อมูลการประมวลผล การตรวจสอบ และการประกอบแล้ว ยังสามารถส่งออกรายงานได้อีกด้วย สามารถส่งออกข้อมูลกราฟที่เปลี่ยนแปลงตามเวลาประมวลผลและเวลาที่ผ่านไปของข้อมูลคุณภาพได้</a:t>
            </a:r>
            <a:endParaRPr kumimoji="1" lang="ja-JP" altLang="en-US" sz="1100" dirty="0"/>
          </a:p>
        </p:txBody>
      </p:sp>
      <p:pic>
        <p:nvPicPr>
          <p:cNvPr id="33" name="グラフィックス 32" descr="データベース">
            <a:extLst>
              <a:ext uri="{FF2B5EF4-FFF2-40B4-BE49-F238E27FC236}">
                <a16:creationId xmlns:a16="http://schemas.microsoft.com/office/drawing/2014/main" id="{2F8FAD0A-FAF0-0BFE-A365-329A47D2B6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5998" y="5209711"/>
            <a:ext cx="845443" cy="845443"/>
          </a:xfrm>
          <a:prstGeom prst="rect">
            <a:avLst/>
          </a:prstGeom>
        </p:spPr>
      </p:pic>
      <p:cxnSp>
        <p:nvCxnSpPr>
          <p:cNvPr id="34" name="直線コネクタ 33">
            <a:extLst>
              <a:ext uri="{FF2B5EF4-FFF2-40B4-BE49-F238E27FC236}">
                <a16:creationId xmlns:a16="http://schemas.microsoft.com/office/drawing/2014/main" id="{6A0B4883-A381-5C0F-1488-037FB23E7DFD}"/>
              </a:ext>
            </a:extLst>
          </p:cNvPr>
          <p:cNvCxnSpPr>
            <a:cxnSpLocks/>
            <a:stCxn id="33" idx="3"/>
            <a:endCxn id="37" idx="1"/>
          </p:cNvCxnSpPr>
          <p:nvPr/>
        </p:nvCxnSpPr>
        <p:spPr>
          <a:xfrm>
            <a:off x="7231441" y="5632433"/>
            <a:ext cx="1033481" cy="1664"/>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3F57B0AE-C57A-153D-7C7F-7A9AB25DB1A8}"/>
              </a:ext>
            </a:extLst>
          </p:cNvPr>
          <p:cNvSpPr/>
          <p:nvPr/>
        </p:nvSpPr>
        <p:spPr>
          <a:xfrm>
            <a:off x="6361466" y="4929936"/>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p>
        </p:txBody>
      </p:sp>
      <p:sp>
        <p:nvSpPr>
          <p:cNvPr id="36" name="正方形/長方形 35">
            <a:extLst>
              <a:ext uri="{FF2B5EF4-FFF2-40B4-BE49-F238E27FC236}">
                <a16:creationId xmlns:a16="http://schemas.microsoft.com/office/drawing/2014/main" id="{7A747D4F-784A-8E92-FC79-1B69F2A32E27}"/>
              </a:ext>
            </a:extLst>
          </p:cNvPr>
          <p:cNvSpPr/>
          <p:nvPr/>
        </p:nvSpPr>
        <p:spPr>
          <a:xfrm>
            <a:off x="7305715" y="5699566"/>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37" name="グラフィックス 36" descr="プログラマー">
            <a:extLst>
              <a:ext uri="{FF2B5EF4-FFF2-40B4-BE49-F238E27FC236}">
                <a16:creationId xmlns:a16="http://schemas.microsoft.com/office/drawing/2014/main" id="{6DC236B7-287C-69A6-A3E6-AE3193F92B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64922" y="5361455"/>
            <a:ext cx="545284" cy="545284"/>
          </a:xfrm>
          <a:prstGeom prst="rect">
            <a:avLst/>
          </a:prstGeom>
        </p:spPr>
      </p:pic>
      <p:sp>
        <p:nvSpPr>
          <p:cNvPr id="38" name="正方形/長方形 37">
            <a:extLst>
              <a:ext uri="{FF2B5EF4-FFF2-40B4-BE49-F238E27FC236}">
                <a16:creationId xmlns:a16="http://schemas.microsoft.com/office/drawing/2014/main" id="{C15C698F-7612-3B13-1B43-E23505D6678C}"/>
              </a:ext>
            </a:extLst>
          </p:cNvPr>
          <p:cNvSpPr/>
          <p:nvPr/>
        </p:nvSpPr>
        <p:spPr>
          <a:xfrm>
            <a:off x="8035300" y="4919677"/>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พีซีไคลเอนต์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39" name="正方形/長方形 38">
            <a:extLst>
              <a:ext uri="{FF2B5EF4-FFF2-40B4-BE49-F238E27FC236}">
                <a16:creationId xmlns:a16="http://schemas.microsoft.com/office/drawing/2014/main" id="{5E64E5BD-86DF-833E-C59F-7696781F3C42}"/>
              </a:ext>
            </a:extLst>
          </p:cNvPr>
          <p:cNvSpPr/>
          <p:nvPr/>
        </p:nvSpPr>
        <p:spPr>
          <a:xfrm>
            <a:off x="326598" y="3788557"/>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40" name="正方形/長方形 39">
            <a:extLst>
              <a:ext uri="{FF2B5EF4-FFF2-40B4-BE49-F238E27FC236}">
                <a16:creationId xmlns:a16="http://schemas.microsoft.com/office/drawing/2014/main" id="{8D6D28FB-052A-FA76-2BC4-FBDDFEFDC3E6}"/>
              </a:ext>
            </a:extLst>
          </p:cNvPr>
          <p:cNvSpPr/>
          <p:nvPr/>
        </p:nvSpPr>
        <p:spPr>
          <a:xfrm>
            <a:off x="227100" y="3586105"/>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ฟังก์ชั่นการแจ้งเตือน</a:t>
            </a:r>
            <a:endParaRPr kumimoji="1" lang="ja-JP" altLang="en-US" sz="1100" dirty="0">
              <a:solidFill>
                <a:schemeClr val="bg1"/>
              </a:solidFill>
            </a:endParaRPr>
          </a:p>
        </p:txBody>
      </p:sp>
      <p:pic>
        <p:nvPicPr>
          <p:cNvPr id="50" name="図 49">
            <a:extLst>
              <a:ext uri="{FF2B5EF4-FFF2-40B4-BE49-F238E27FC236}">
                <a16:creationId xmlns:a16="http://schemas.microsoft.com/office/drawing/2014/main" id="{1C012C6C-40BE-99C1-1335-FB1B2639296D}"/>
              </a:ext>
            </a:extLst>
          </p:cNvPr>
          <p:cNvPicPr>
            <a:picLocks noChangeAspect="1"/>
          </p:cNvPicPr>
          <p:nvPr/>
        </p:nvPicPr>
        <p:blipFill rotWithShape="1">
          <a:blip r:embed="rId9">
            <a:extLst>
              <a:ext uri="{28A0092B-C50C-407E-A947-70E740481C1C}">
                <a14:useLocalDpi xmlns:a14="http://schemas.microsoft.com/office/drawing/2010/main" val="0"/>
              </a:ext>
            </a:extLst>
          </a:blip>
          <a:srcRect l="13505" t="4944" r="14357" b="8787"/>
          <a:stretch/>
        </p:blipFill>
        <p:spPr>
          <a:xfrm>
            <a:off x="10306315" y="2454915"/>
            <a:ext cx="800099" cy="803729"/>
          </a:xfrm>
          <a:prstGeom prst="rect">
            <a:avLst/>
          </a:prstGeom>
        </p:spPr>
      </p:pic>
      <p:pic>
        <p:nvPicPr>
          <p:cNvPr id="51" name="図 50">
            <a:extLst>
              <a:ext uri="{FF2B5EF4-FFF2-40B4-BE49-F238E27FC236}">
                <a16:creationId xmlns:a16="http://schemas.microsoft.com/office/drawing/2014/main" id="{6FB7EDFD-6753-C290-2815-EEE3FC0D094A}"/>
              </a:ext>
            </a:extLst>
          </p:cNvPr>
          <p:cNvPicPr>
            <a:picLocks noChangeAspect="1"/>
          </p:cNvPicPr>
          <p:nvPr/>
        </p:nvPicPr>
        <p:blipFill>
          <a:blip r:embed="rId10"/>
          <a:stretch>
            <a:fillRect/>
          </a:stretch>
        </p:blipFill>
        <p:spPr>
          <a:xfrm>
            <a:off x="10840779" y="2275738"/>
            <a:ext cx="89371" cy="301199"/>
          </a:xfrm>
          <a:prstGeom prst="rect">
            <a:avLst/>
          </a:prstGeom>
        </p:spPr>
      </p:pic>
      <p:pic>
        <p:nvPicPr>
          <p:cNvPr id="52" name="図 51">
            <a:extLst>
              <a:ext uri="{FF2B5EF4-FFF2-40B4-BE49-F238E27FC236}">
                <a16:creationId xmlns:a16="http://schemas.microsoft.com/office/drawing/2014/main" id="{7A4EA1E4-08A2-C4AD-09B0-9A1133022683}"/>
              </a:ext>
            </a:extLst>
          </p:cNvPr>
          <p:cNvPicPr>
            <a:picLocks noChangeAspect="1"/>
          </p:cNvPicPr>
          <p:nvPr/>
        </p:nvPicPr>
        <p:blipFill rotWithShape="1">
          <a:blip r:embed="rId11"/>
          <a:srcRect t="31114"/>
          <a:stretch/>
        </p:blipFill>
        <p:spPr>
          <a:xfrm>
            <a:off x="10960834" y="2612634"/>
            <a:ext cx="490156" cy="748302"/>
          </a:xfrm>
          <a:prstGeom prst="rect">
            <a:avLst/>
          </a:prstGeom>
        </p:spPr>
      </p:pic>
      <p:sp>
        <p:nvSpPr>
          <p:cNvPr id="53" name="正方形/長方形 52">
            <a:extLst>
              <a:ext uri="{FF2B5EF4-FFF2-40B4-BE49-F238E27FC236}">
                <a16:creationId xmlns:a16="http://schemas.microsoft.com/office/drawing/2014/main" id="{ADFCE6D0-6AD8-7189-069A-B44738C847E0}"/>
              </a:ext>
            </a:extLst>
          </p:cNvPr>
          <p:cNvSpPr/>
          <p:nvPr/>
        </p:nvSpPr>
        <p:spPr>
          <a:xfrm>
            <a:off x="9038925" y="2565555"/>
            <a:ext cx="800100" cy="3003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การข้ามกระบวนการ</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54" name="正方形/長方形 53">
            <a:extLst>
              <a:ext uri="{FF2B5EF4-FFF2-40B4-BE49-F238E27FC236}">
                <a16:creationId xmlns:a16="http://schemas.microsoft.com/office/drawing/2014/main" id="{FFB370D4-E713-6EA9-7D71-172CC6FE8A79}"/>
              </a:ext>
            </a:extLst>
          </p:cNvPr>
          <p:cNvSpPr/>
          <p:nvPr/>
        </p:nvSpPr>
        <p:spPr>
          <a:xfrm>
            <a:off x="9044389" y="2975403"/>
            <a:ext cx="800100" cy="3003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dirty="0"/>
              <a:t>การสแกนซ้ำ</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cxnSp>
        <p:nvCxnSpPr>
          <p:cNvPr id="55" name="コネクタ: カギ線 54">
            <a:extLst>
              <a:ext uri="{FF2B5EF4-FFF2-40B4-BE49-F238E27FC236}">
                <a16:creationId xmlns:a16="http://schemas.microsoft.com/office/drawing/2014/main" id="{97C97F5C-F128-FFCD-AE0E-8C463117C71D}"/>
              </a:ext>
            </a:extLst>
          </p:cNvPr>
          <p:cNvCxnSpPr>
            <a:cxnSpLocks/>
            <a:stCxn id="26" idx="3"/>
            <a:endCxn id="53" idx="1"/>
          </p:cNvCxnSpPr>
          <p:nvPr/>
        </p:nvCxnSpPr>
        <p:spPr>
          <a:xfrm flipV="1">
            <a:off x="8629855" y="2715743"/>
            <a:ext cx="409070" cy="220254"/>
          </a:xfrm>
          <a:prstGeom prst="bentConnector3">
            <a:avLst/>
          </a:prstGeom>
          <a:ln w="317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コネクタ: カギ線 55">
            <a:extLst>
              <a:ext uri="{FF2B5EF4-FFF2-40B4-BE49-F238E27FC236}">
                <a16:creationId xmlns:a16="http://schemas.microsoft.com/office/drawing/2014/main" id="{1D0400E3-C7BF-9332-F06D-A2430DB21944}"/>
              </a:ext>
            </a:extLst>
          </p:cNvPr>
          <p:cNvCxnSpPr>
            <a:cxnSpLocks/>
            <a:stCxn id="26" idx="3"/>
            <a:endCxn id="54" idx="1"/>
          </p:cNvCxnSpPr>
          <p:nvPr/>
        </p:nvCxnSpPr>
        <p:spPr>
          <a:xfrm>
            <a:off x="8629855" y="2935997"/>
            <a:ext cx="414534" cy="189594"/>
          </a:xfrm>
          <a:prstGeom prst="bentConnector3">
            <a:avLst/>
          </a:prstGeom>
          <a:ln w="317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コネクタ: カギ線 56">
            <a:extLst>
              <a:ext uri="{FF2B5EF4-FFF2-40B4-BE49-F238E27FC236}">
                <a16:creationId xmlns:a16="http://schemas.microsoft.com/office/drawing/2014/main" id="{4DF82818-7525-468C-98B9-759A629DB00C}"/>
              </a:ext>
            </a:extLst>
          </p:cNvPr>
          <p:cNvCxnSpPr>
            <a:cxnSpLocks/>
            <a:stCxn id="54" idx="3"/>
            <a:endCxn id="50" idx="1"/>
          </p:cNvCxnSpPr>
          <p:nvPr/>
        </p:nvCxnSpPr>
        <p:spPr>
          <a:xfrm flipV="1">
            <a:off x="9844489" y="2856780"/>
            <a:ext cx="461826" cy="268811"/>
          </a:xfrm>
          <a:prstGeom prst="bentConnector3">
            <a:avLst/>
          </a:prstGeom>
          <a:ln w="317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コネクタ: カギ線 57">
            <a:extLst>
              <a:ext uri="{FF2B5EF4-FFF2-40B4-BE49-F238E27FC236}">
                <a16:creationId xmlns:a16="http://schemas.microsoft.com/office/drawing/2014/main" id="{2D2CF3E9-D3BC-91E7-444D-4E5694270035}"/>
              </a:ext>
            </a:extLst>
          </p:cNvPr>
          <p:cNvCxnSpPr>
            <a:cxnSpLocks/>
            <a:stCxn id="53" idx="3"/>
            <a:endCxn id="50" idx="1"/>
          </p:cNvCxnSpPr>
          <p:nvPr/>
        </p:nvCxnSpPr>
        <p:spPr>
          <a:xfrm>
            <a:off x="9839025" y="2715743"/>
            <a:ext cx="467290" cy="141037"/>
          </a:xfrm>
          <a:prstGeom prst="bentConnector3">
            <a:avLst/>
          </a:prstGeom>
          <a:ln w="317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8E19B0FB-EA32-1B3A-B9CA-8947F60D9BF1}"/>
              </a:ext>
            </a:extLst>
          </p:cNvPr>
          <p:cNvSpPr/>
          <p:nvPr/>
        </p:nvSpPr>
        <p:spPr>
          <a:xfrm>
            <a:off x="10015869" y="2368685"/>
            <a:ext cx="724977" cy="211796"/>
          </a:xfrm>
          <a:prstGeom prst="rect">
            <a:avLst/>
          </a:prstGeom>
          <a:solidFill>
            <a:srgbClr val="FF0000"/>
          </a:solidFill>
          <a:ln w="31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b="1" kern="0" dirty="0">
                <a:solidFill>
                  <a:srgbClr val="FFFF00"/>
                </a:solidFill>
                <a:latin typeface="Arial"/>
                <a:ea typeface="メイリオ"/>
              </a:rPr>
              <a:t>เกิด</a:t>
            </a:r>
            <a:r>
              <a:rPr kumimoji="1" lang="th-TH" altLang="ja-JP" sz="1000" b="1" i="0" u="none" strike="noStrike" kern="0" cap="none" spc="0" normalizeH="0" baseline="0" noProof="0" dirty="0">
                <a:ln>
                  <a:noFill/>
                </a:ln>
                <a:solidFill>
                  <a:srgbClr val="FFFF00"/>
                </a:solidFill>
                <a:effectLst/>
                <a:uLnTx/>
                <a:uFillTx/>
                <a:latin typeface="Arial"/>
                <a:ea typeface="メイリオ"/>
                <a:cs typeface="+mn-cs"/>
              </a:rPr>
              <a:t>ข้อผิดพลาด</a:t>
            </a:r>
            <a:endParaRPr kumimoji="1" lang="ja-JP" altLang="en-US" sz="1000" b="1" i="0" u="none" strike="noStrike" kern="0" cap="none" spc="0" normalizeH="0" baseline="0" noProof="0" dirty="0">
              <a:ln>
                <a:noFill/>
              </a:ln>
              <a:solidFill>
                <a:srgbClr val="FFFF00"/>
              </a:solidFill>
              <a:effectLst/>
              <a:uLnTx/>
              <a:uFillTx/>
              <a:latin typeface="Arial"/>
              <a:ea typeface="メイリオ"/>
              <a:cs typeface="+mn-cs"/>
            </a:endParaRPr>
          </a:p>
        </p:txBody>
      </p:sp>
      <p:sp>
        <p:nvSpPr>
          <p:cNvPr id="60" name="正方形/長方形 59">
            <a:extLst>
              <a:ext uri="{FF2B5EF4-FFF2-40B4-BE49-F238E27FC236}">
                <a16:creationId xmlns:a16="http://schemas.microsoft.com/office/drawing/2014/main" id="{20239C04-7934-FF32-63AD-79BFEB34549D}"/>
              </a:ext>
            </a:extLst>
          </p:cNvPr>
          <p:cNvSpPr/>
          <p:nvPr/>
        </p:nvSpPr>
        <p:spPr>
          <a:xfrm>
            <a:off x="4558537" y="3324214"/>
            <a:ext cx="1473078" cy="124953"/>
          </a:xfrm>
          <a:prstGeom prst="rect">
            <a:avLst/>
          </a:prstGeom>
          <a:no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800" i="0" u="none" strike="noStrike" kern="0" cap="none" spc="0" normalizeH="0" baseline="0" noProof="0" dirty="0">
                <a:ln>
                  <a:noFill/>
                </a:ln>
                <a:solidFill>
                  <a:prstClr val="black"/>
                </a:solidFill>
                <a:effectLst/>
                <a:uLnTx/>
                <a:uFillTx/>
                <a:latin typeface="Arial"/>
                <a:ea typeface="メイリオ"/>
                <a:cs typeface="+mn-cs"/>
              </a:rPr>
              <a:t>*ฟังก์ชั่นระบบตรวจสอบย้อนกลับ</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61" name="正方形/長方形 60">
            <a:extLst>
              <a:ext uri="{FF2B5EF4-FFF2-40B4-BE49-F238E27FC236}">
                <a16:creationId xmlns:a16="http://schemas.microsoft.com/office/drawing/2014/main" id="{050A06AA-AC55-7B3D-A9D0-0ED22454436C}"/>
              </a:ext>
            </a:extLst>
          </p:cNvPr>
          <p:cNvSpPr/>
          <p:nvPr/>
        </p:nvSpPr>
        <p:spPr>
          <a:xfrm>
            <a:off x="10410221" y="3329421"/>
            <a:ext cx="1473078" cy="124953"/>
          </a:xfrm>
          <a:prstGeom prst="rect">
            <a:avLst/>
          </a:prstGeom>
          <a:no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800" i="0" u="none" strike="noStrike" kern="0" cap="none" spc="0" normalizeH="0" baseline="0" noProof="0" dirty="0">
                <a:ln>
                  <a:noFill/>
                </a:ln>
                <a:solidFill>
                  <a:prstClr val="black"/>
                </a:solidFill>
                <a:effectLst/>
                <a:uLnTx/>
                <a:uFillTx/>
                <a:latin typeface="Arial"/>
                <a:ea typeface="メイリオ"/>
                <a:cs typeface="+mn-cs"/>
              </a:rPr>
              <a:t>*ฟังก์ชั่นระบบตรวจสอบย้อนกลับ</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63" name="正方形/長方形 62">
            <a:extLst>
              <a:ext uri="{FF2B5EF4-FFF2-40B4-BE49-F238E27FC236}">
                <a16:creationId xmlns:a16="http://schemas.microsoft.com/office/drawing/2014/main" id="{798398D2-2D43-ED92-D44B-9F32A2782D55}"/>
              </a:ext>
            </a:extLst>
          </p:cNvPr>
          <p:cNvSpPr/>
          <p:nvPr/>
        </p:nvSpPr>
        <p:spPr>
          <a:xfrm>
            <a:off x="449892" y="2302355"/>
            <a:ext cx="1008609" cy="18592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อุปกรณ์</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64" name="図 63">
            <a:extLst>
              <a:ext uri="{FF2B5EF4-FFF2-40B4-BE49-F238E27FC236}">
                <a16:creationId xmlns:a16="http://schemas.microsoft.com/office/drawing/2014/main" id="{DB058033-3C23-632B-6927-0D006A8EA5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728" y="2599245"/>
            <a:ext cx="887717" cy="665237"/>
          </a:xfrm>
          <a:prstGeom prst="rect">
            <a:avLst/>
          </a:prstGeom>
        </p:spPr>
      </p:pic>
      <p:sp>
        <p:nvSpPr>
          <p:cNvPr id="9" name="正方形/長方形 8">
            <a:extLst>
              <a:ext uri="{FF2B5EF4-FFF2-40B4-BE49-F238E27FC236}">
                <a16:creationId xmlns:a16="http://schemas.microsoft.com/office/drawing/2014/main" id="{C597301A-3F95-C5CC-2811-815BC5719BF0}"/>
              </a:ext>
            </a:extLst>
          </p:cNvPr>
          <p:cNvSpPr/>
          <p:nvPr/>
        </p:nvSpPr>
        <p:spPr>
          <a:xfrm>
            <a:off x="326607" y="3973112"/>
            <a:ext cx="5653013" cy="923898"/>
          </a:xfrm>
          <a:prstGeom prst="rect">
            <a:avLst/>
          </a:prstGeom>
          <a:noFill/>
          <a:ln>
            <a:noFill/>
          </a:ln>
        </p:spPr>
        <p:txBody>
          <a:bodyPr lIns="45719" rIns="45719" rtlCol="0" anchor="t"/>
          <a:lstStyle/>
          <a:p>
            <a:r>
              <a:rPr kumimoji="1" lang="th-TH" altLang="ja-JP" sz="1100" dirty="0"/>
              <a:t>สามารถเชื่อมโยงระบบแจ้งเตือนโดยใช้นาฬิกาอัจฉริยะและ </a:t>
            </a:r>
            <a:r>
              <a:rPr kumimoji="1" lang="en-US" altLang="ja-JP" sz="1050" dirty="0"/>
              <a:t>LINE</a:t>
            </a:r>
            <a:r>
              <a:rPr kumimoji="1" lang="en-US" altLang="ja-JP" sz="1100" dirty="0"/>
              <a:t> </a:t>
            </a:r>
            <a:r>
              <a:rPr kumimoji="1" lang="th-TH" altLang="ja-JP" sz="1100" dirty="0"/>
              <a:t>ได้ ด้วยการเชื่อมโยงกับข้อมูลการทำงานของอุปกรณ์</a:t>
            </a:r>
            <a:r>
              <a:rPr kumimoji="1" lang="th-TH" altLang="ja-JP" sz="1050" dirty="0"/>
              <a:t> (อุปกรณ์ของเครื่องจักร</a:t>
            </a:r>
            <a:r>
              <a:rPr kumimoji="1" lang="en-US" altLang="ja-JP" sz="1050" dirty="0"/>
              <a:t>,</a:t>
            </a:r>
            <a:r>
              <a:rPr kumimoji="1" lang="th-TH" altLang="ja-JP" sz="1050" dirty="0"/>
              <a:t> </a:t>
            </a:r>
            <a:r>
              <a:rPr kumimoji="1" lang="th-TH" altLang="ja-JP" sz="1100" dirty="0"/>
              <a:t>หุ่นยนต์</a:t>
            </a:r>
            <a:r>
              <a:rPr kumimoji="1" lang="en-US" altLang="ja-JP" sz="1100" dirty="0"/>
              <a:t>,</a:t>
            </a:r>
            <a:r>
              <a:rPr kumimoji="1" lang="th-TH" altLang="ja-JP" sz="1100" dirty="0"/>
              <a:t> </a:t>
            </a:r>
            <a:r>
              <a:rPr kumimoji="1" lang="en-US" altLang="ja-JP" sz="1050" dirty="0"/>
              <a:t>PLC</a:t>
            </a:r>
            <a:r>
              <a:rPr kumimoji="1" lang="en-US" altLang="ja-JP" sz="1100" dirty="0"/>
              <a:t> </a:t>
            </a:r>
            <a:r>
              <a:rPr kumimoji="1" lang="th-TH" altLang="ja-JP" sz="1100" dirty="0"/>
              <a:t>ฯลฯ</a:t>
            </a:r>
            <a:r>
              <a:rPr kumimoji="1" lang="th-TH" altLang="ja-JP" sz="1050" dirty="0"/>
              <a:t>)</a:t>
            </a:r>
            <a:r>
              <a:rPr kumimoji="1" lang="th-TH" altLang="ja-JP" sz="1100" dirty="0"/>
              <a:t> ทำให้สามารถจับสัญญาณต่างๆ เช่น การหยุดชั่วขณะ และส่งการแจ้งเตือนไปยังบุคคลที่รับผิดชอบได้</a:t>
            </a:r>
          </a:p>
          <a:p>
            <a:r>
              <a:rPr kumimoji="1" lang="th-TH" altLang="ja-JP" sz="1100" dirty="0"/>
              <a:t>เป็นไปได้ที่จะตระหนักถึง </a:t>
            </a:r>
            <a:r>
              <a:rPr kumimoji="1" lang="th-TH" altLang="ja-JP" sz="1050" dirty="0"/>
              <a:t>"</a:t>
            </a:r>
            <a:r>
              <a:rPr kumimoji="1" lang="th-TH" altLang="ja-JP" sz="1100" dirty="0"/>
              <a:t>การลดการสูญเสียเร่งด่วน</a:t>
            </a:r>
            <a:r>
              <a:rPr kumimoji="1" lang="th-TH" altLang="ja-JP" sz="1050" dirty="0"/>
              <a:t>"</a:t>
            </a:r>
            <a:r>
              <a:rPr kumimoji="1" lang="th-TH" altLang="ja-JP" sz="1100" dirty="0"/>
              <a:t> และ </a:t>
            </a:r>
            <a:r>
              <a:rPr kumimoji="1" lang="th-TH" altLang="ja-JP" sz="1050" dirty="0"/>
              <a:t>"</a:t>
            </a:r>
            <a:r>
              <a:rPr kumimoji="1" lang="th-TH" altLang="ja-JP" sz="1100" dirty="0"/>
              <a:t>การแสดงภาพและการวิเคราะห์งานนอกสถานที่</a:t>
            </a:r>
            <a:r>
              <a:rPr kumimoji="1" lang="th-TH" altLang="ja-JP" sz="1050" dirty="0"/>
              <a:t>"</a:t>
            </a:r>
            <a:endParaRPr kumimoji="1" lang="ja-JP" altLang="en-US" sz="1100" dirty="0"/>
          </a:p>
        </p:txBody>
      </p:sp>
      <p:pic>
        <p:nvPicPr>
          <p:cNvPr id="12" name="図 11">
            <a:extLst>
              <a:ext uri="{FF2B5EF4-FFF2-40B4-BE49-F238E27FC236}">
                <a16:creationId xmlns:a16="http://schemas.microsoft.com/office/drawing/2014/main" id="{07296740-B1DE-ACAC-F22F-91F1BBCD484F}"/>
              </a:ext>
            </a:extLst>
          </p:cNvPr>
          <p:cNvPicPr>
            <a:picLocks noChangeAspect="1"/>
          </p:cNvPicPr>
          <p:nvPr/>
        </p:nvPicPr>
        <p:blipFill rotWithShape="1">
          <a:blip r:embed="rId9">
            <a:extLst>
              <a:ext uri="{28A0092B-C50C-407E-A947-70E740481C1C}">
                <a14:useLocalDpi xmlns:a14="http://schemas.microsoft.com/office/drawing/2010/main" val="0"/>
              </a:ext>
            </a:extLst>
          </a:blip>
          <a:srcRect l="13505" t="4944" r="14357" b="8787"/>
          <a:stretch/>
        </p:blipFill>
        <p:spPr>
          <a:xfrm>
            <a:off x="621249" y="5238288"/>
            <a:ext cx="800099" cy="803729"/>
          </a:xfrm>
          <a:prstGeom prst="rect">
            <a:avLst/>
          </a:prstGeom>
        </p:spPr>
      </p:pic>
      <p:pic>
        <p:nvPicPr>
          <p:cNvPr id="62" name="図 61">
            <a:extLst>
              <a:ext uri="{FF2B5EF4-FFF2-40B4-BE49-F238E27FC236}">
                <a16:creationId xmlns:a16="http://schemas.microsoft.com/office/drawing/2014/main" id="{72EB2334-F0B0-6027-79C5-A242CDFE2F5D}"/>
              </a:ext>
            </a:extLst>
          </p:cNvPr>
          <p:cNvPicPr>
            <a:picLocks noChangeAspect="1"/>
          </p:cNvPicPr>
          <p:nvPr/>
        </p:nvPicPr>
        <p:blipFill>
          <a:blip r:embed="rId10"/>
          <a:stretch>
            <a:fillRect/>
          </a:stretch>
        </p:blipFill>
        <p:spPr>
          <a:xfrm>
            <a:off x="1155713" y="5059111"/>
            <a:ext cx="89371" cy="301199"/>
          </a:xfrm>
          <a:prstGeom prst="rect">
            <a:avLst/>
          </a:prstGeom>
        </p:spPr>
      </p:pic>
      <p:pic>
        <p:nvPicPr>
          <p:cNvPr id="65" name="図 64">
            <a:extLst>
              <a:ext uri="{FF2B5EF4-FFF2-40B4-BE49-F238E27FC236}">
                <a16:creationId xmlns:a16="http://schemas.microsoft.com/office/drawing/2014/main" id="{650078F4-AF63-6132-94C4-136FBDF14805}"/>
              </a:ext>
            </a:extLst>
          </p:cNvPr>
          <p:cNvPicPr>
            <a:picLocks noChangeAspect="1"/>
          </p:cNvPicPr>
          <p:nvPr/>
        </p:nvPicPr>
        <p:blipFill rotWithShape="1">
          <a:blip r:embed="rId11"/>
          <a:srcRect t="31114"/>
          <a:stretch/>
        </p:blipFill>
        <p:spPr>
          <a:xfrm>
            <a:off x="2375567" y="5278696"/>
            <a:ext cx="490156" cy="748302"/>
          </a:xfrm>
          <a:prstGeom prst="rect">
            <a:avLst/>
          </a:prstGeom>
        </p:spPr>
      </p:pic>
      <p:sp>
        <p:nvSpPr>
          <p:cNvPr id="66" name="正方形/長方形 65">
            <a:extLst>
              <a:ext uri="{FF2B5EF4-FFF2-40B4-BE49-F238E27FC236}">
                <a16:creationId xmlns:a16="http://schemas.microsoft.com/office/drawing/2014/main" id="{97DDF9AC-C66A-ADF4-A246-E211690A02F9}"/>
              </a:ext>
            </a:extLst>
          </p:cNvPr>
          <p:cNvSpPr/>
          <p:nvPr/>
        </p:nvSpPr>
        <p:spPr>
          <a:xfrm>
            <a:off x="397535" y="5135996"/>
            <a:ext cx="731739" cy="227858"/>
          </a:xfrm>
          <a:prstGeom prst="rect">
            <a:avLst/>
          </a:prstGeom>
          <a:solidFill>
            <a:srgbClr val="FF0000"/>
          </a:solidFill>
          <a:ln w="31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b="1" kern="0" dirty="0">
                <a:solidFill>
                  <a:srgbClr val="FFFF00"/>
                </a:solidFill>
                <a:latin typeface="Arial"/>
                <a:ea typeface="メイリオ"/>
              </a:rPr>
              <a:t>เกิด</a:t>
            </a:r>
            <a:r>
              <a:rPr kumimoji="1" lang="th-TH" altLang="ja-JP" sz="1000" b="1" i="0" u="none" strike="noStrike" kern="0" cap="none" spc="0" normalizeH="0" baseline="0" noProof="0" dirty="0">
                <a:ln>
                  <a:noFill/>
                </a:ln>
                <a:solidFill>
                  <a:srgbClr val="FFFF00"/>
                </a:solidFill>
                <a:effectLst/>
                <a:uLnTx/>
                <a:uFillTx/>
                <a:latin typeface="Arial"/>
                <a:ea typeface="メイリオ"/>
                <a:cs typeface="+mn-cs"/>
              </a:rPr>
              <a:t>ข้อผิดพลาด</a:t>
            </a:r>
            <a:endParaRPr kumimoji="1" lang="ja-JP" altLang="en-US" sz="1000" b="1" i="0" u="none" strike="noStrike" kern="0" cap="none" spc="0" normalizeH="0" baseline="0" noProof="0" dirty="0">
              <a:ln>
                <a:noFill/>
              </a:ln>
              <a:solidFill>
                <a:srgbClr val="FFFF00"/>
              </a:solidFill>
              <a:effectLst/>
              <a:uLnTx/>
              <a:uFillTx/>
              <a:latin typeface="Arial"/>
              <a:ea typeface="メイリオ"/>
              <a:cs typeface="+mn-cs"/>
            </a:endParaRPr>
          </a:p>
        </p:txBody>
      </p:sp>
      <p:pic>
        <p:nvPicPr>
          <p:cNvPr id="67" name="図 66">
            <a:extLst>
              <a:ext uri="{FF2B5EF4-FFF2-40B4-BE49-F238E27FC236}">
                <a16:creationId xmlns:a16="http://schemas.microsoft.com/office/drawing/2014/main" id="{5FA8CFB7-23E4-64E6-E2F4-3DBA6F2DCB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1733" y="5257066"/>
            <a:ext cx="798088" cy="798088"/>
          </a:xfrm>
          <a:prstGeom prst="rect">
            <a:avLst/>
          </a:prstGeom>
        </p:spPr>
      </p:pic>
      <p:pic>
        <p:nvPicPr>
          <p:cNvPr id="68" name="図 67">
            <a:extLst>
              <a:ext uri="{FF2B5EF4-FFF2-40B4-BE49-F238E27FC236}">
                <a16:creationId xmlns:a16="http://schemas.microsoft.com/office/drawing/2014/main" id="{A97AC84A-3637-8FB8-A722-3EC28C36A04F}"/>
              </a:ext>
            </a:extLst>
          </p:cNvPr>
          <p:cNvPicPr>
            <a:picLocks noChangeAspect="1"/>
          </p:cNvPicPr>
          <p:nvPr/>
        </p:nvPicPr>
        <p:blipFill rotWithShape="1">
          <a:blip r:embed="rId14">
            <a:extLst>
              <a:ext uri="{28A0092B-C50C-407E-A947-70E740481C1C}">
                <a14:useLocalDpi xmlns:a14="http://schemas.microsoft.com/office/drawing/2010/main" val="0"/>
              </a:ext>
            </a:extLst>
          </a:blip>
          <a:srcRect l="40078" t="17596" r="37795" b="44046"/>
          <a:stretch/>
        </p:blipFill>
        <p:spPr>
          <a:xfrm>
            <a:off x="3257294" y="4966476"/>
            <a:ext cx="1170504" cy="1141384"/>
          </a:xfrm>
          <a:prstGeom prst="rect">
            <a:avLst/>
          </a:prstGeom>
        </p:spPr>
      </p:pic>
      <p:pic>
        <p:nvPicPr>
          <p:cNvPr id="69" name="図 68">
            <a:extLst>
              <a:ext uri="{FF2B5EF4-FFF2-40B4-BE49-F238E27FC236}">
                <a16:creationId xmlns:a16="http://schemas.microsoft.com/office/drawing/2014/main" id="{CF092226-7D82-5C6E-F082-695246E3D123}"/>
              </a:ext>
            </a:extLst>
          </p:cNvPr>
          <p:cNvPicPr>
            <a:picLocks noChangeAspect="1"/>
          </p:cNvPicPr>
          <p:nvPr/>
        </p:nvPicPr>
        <p:blipFill rotWithShape="1">
          <a:blip r:embed="rId14">
            <a:extLst>
              <a:ext uri="{28A0092B-C50C-407E-A947-70E740481C1C}">
                <a14:useLocalDpi xmlns:a14="http://schemas.microsoft.com/office/drawing/2010/main" val="0"/>
              </a:ext>
            </a:extLst>
          </a:blip>
          <a:srcRect l="40078" t="17596" r="37795" b="44046"/>
          <a:stretch/>
        </p:blipFill>
        <p:spPr>
          <a:xfrm>
            <a:off x="2843983" y="5481294"/>
            <a:ext cx="362085" cy="353077"/>
          </a:xfrm>
          <a:prstGeom prst="rect">
            <a:avLst/>
          </a:prstGeom>
        </p:spPr>
      </p:pic>
      <p:pic>
        <p:nvPicPr>
          <p:cNvPr id="70" name="図 69">
            <a:extLst>
              <a:ext uri="{FF2B5EF4-FFF2-40B4-BE49-F238E27FC236}">
                <a16:creationId xmlns:a16="http://schemas.microsoft.com/office/drawing/2014/main" id="{8C504449-5BCD-4C76-6DB9-C1FC7EBFE9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9317" y="4957219"/>
            <a:ext cx="494007" cy="1069779"/>
          </a:xfrm>
          <a:prstGeom prst="rect">
            <a:avLst/>
          </a:prstGeom>
        </p:spPr>
      </p:pic>
      <p:pic>
        <p:nvPicPr>
          <p:cNvPr id="71" name="図 70">
            <a:extLst>
              <a:ext uri="{FF2B5EF4-FFF2-40B4-BE49-F238E27FC236}">
                <a16:creationId xmlns:a16="http://schemas.microsoft.com/office/drawing/2014/main" id="{5BE8D200-B7DA-6546-B913-AEDB25FEE1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2622" y="5592182"/>
            <a:ext cx="324894" cy="324569"/>
          </a:xfrm>
          <a:prstGeom prst="rect">
            <a:avLst/>
          </a:prstGeom>
        </p:spPr>
      </p:pic>
      <p:sp>
        <p:nvSpPr>
          <p:cNvPr id="72" name="フローチャート: 書類 71">
            <a:extLst>
              <a:ext uri="{FF2B5EF4-FFF2-40B4-BE49-F238E27FC236}">
                <a16:creationId xmlns:a16="http://schemas.microsoft.com/office/drawing/2014/main" id="{8B8F3BFD-020F-38FD-7401-4ABA64E6B2D9}"/>
              </a:ext>
            </a:extLst>
          </p:cNvPr>
          <p:cNvSpPr/>
          <p:nvPr/>
        </p:nvSpPr>
        <p:spPr>
          <a:xfrm>
            <a:off x="1520846" y="5328543"/>
            <a:ext cx="668867" cy="360632"/>
          </a:xfrm>
          <a:prstGeom prst="flowChartDocument">
            <a:avLst/>
          </a:prstGeom>
          <a:solidFill>
            <a:schemeClr val="bg1"/>
          </a:solidFill>
          <a:ln>
            <a:solidFill>
              <a:srgbClr val="000000"/>
            </a:solidFill>
          </a:ln>
        </p:spPr>
        <p:txBody>
          <a:bodyPr lIns="45719" rIns="45719" rtlCol="0" anchor="ctr"/>
          <a:lstStyle/>
          <a:p>
            <a:pPr algn="ctr"/>
            <a:r>
              <a:rPr kumimoji="1" lang="th-TH" altLang="ja-JP" sz="900" dirty="0"/>
              <a:t>ประกาศข้อผิดพลาด</a:t>
            </a:r>
            <a:endParaRPr kumimoji="1" lang="ja-JP" altLang="en-US" sz="900" dirty="0"/>
          </a:p>
        </p:txBody>
      </p:sp>
    </p:spTree>
    <p:extLst>
      <p:ext uri="{BB962C8B-B14F-4D97-AF65-F5344CB8AC3E}">
        <p14:creationId xmlns:p14="http://schemas.microsoft.com/office/powerpoint/2010/main" val="122139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8</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วิธีการรวบรวมข้อมูล</a:t>
            </a:r>
            <a:endParaRPr lang="ja-JP" altLang="en-US" sz="3200" dirty="0">
              <a:solidFill>
                <a:schemeClr val="tx1">
                  <a:lumMod val="75000"/>
                </a:schemeClr>
              </a:solidFill>
            </a:endParaRPr>
          </a:p>
        </p:txBody>
      </p:sp>
      <p:sp>
        <p:nvSpPr>
          <p:cNvPr id="2" name="正方形/長方形 1">
            <a:extLst>
              <a:ext uri="{FF2B5EF4-FFF2-40B4-BE49-F238E27FC236}">
                <a16:creationId xmlns:a16="http://schemas.microsoft.com/office/drawing/2014/main" id="{218FA2C3-CA6D-F5ED-C540-114690473BE4}"/>
              </a:ext>
            </a:extLst>
          </p:cNvPr>
          <p:cNvSpPr/>
          <p:nvPr/>
        </p:nvSpPr>
        <p:spPr>
          <a:xfrm>
            <a:off x="330345" y="114049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3" name="正方形/長方形 2">
            <a:extLst>
              <a:ext uri="{FF2B5EF4-FFF2-40B4-BE49-F238E27FC236}">
                <a16:creationId xmlns:a16="http://schemas.microsoft.com/office/drawing/2014/main" id="{B25B3C76-CA22-948A-40CC-30989AC68231}"/>
              </a:ext>
            </a:extLst>
          </p:cNvPr>
          <p:cNvSpPr/>
          <p:nvPr/>
        </p:nvSpPr>
        <p:spPr>
          <a:xfrm>
            <a:off x="230847" y="93804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วิธีการรวบรวมที่ </a:t>
            </a:r>
            <a:r>
              <a:rPr kumimoji="1" lang="th-TH" altLang="ja-JP" sz="1050" dirty="0">
                <a:solidFill>
                  <a:schemeClr val="bg1"/>
                </a:solidFill>
              </a:rPr>
              <a:t>1</a:t>
            </a:r>
            <a:r>
              <a:rPr kumimoji="1" lang="th-TH" altLang="ja-JP" sz="1100" dirty="0">
                <a:solidFill>
                  <a:schemeClr val="bg1"/>
                </a:solidFill>
              </a:rPr>
              <a:t> การเชื่อมต่อกับ </a:t>
            </a:r>
            <a:r>
              <a:rPr kumimoji="1" lang="en-US" altLang="ja-JP" sz="1050" dirty="0">
                <a:solidFill>
                  <a:schemeClr val="bg1"/>
                </a:solidFill>
              </a:rPr>
              <a:t>PLC</a:t>
            </a:r>
            <a:endParaRPr kumimoji="1" lang="ja-JP" altLang="en-US" sz="1100" dirty="0">
              <a:solidFill>
                <a:schemeClr val="bg1"/>
              </a:solidFill>
            </a:endParaRPr>
          </a:p>
        </p:txBody>
      </p:sp>
      <p:sp>
        <p:nvSpPr>
          <p:cNvPr id="6" name="正方形/長方形 5">
            <a:extLst>
              <a:ext uri="{FF2B5EF4-FFF2-40B4-BE49-F238E27FC236}">
                <a16:creationId xmlns:a16="http://schemas.microsoft.com/office/drawing/2014/main" id="{8755929A-7D04-E8EF-95C9-00BBB79CAF00}"/>
              </a:ext>
            </a:extLst>
          </p:cNvPr>
          <p:cNvSpPr/>
          <p:nvPr/>
        </p:nvSpPr>
        <p:spPr>
          <a:xfrm>
            <a:off x="330354" y="1298677"/>
            <a:ext cx="5653013" cy="754438"/>
          </a:xfrm>
          <a:prstGeom prst="rect">
            <a:avLst/>
          </a:prstGeom>
          <a:noFill/>
          <a:ln>
            <a:noFill/>
          </a:ln>
        </p:spPr>
        <p:txBody>
          <a:bodyPr lIns="45719" rIns="45719" rtlCol="0" anchor="t"/>
          <a:lstStyle/>
          <a:p>
            <a:r>
              <a:rPr kumimoji="1" lang="th-TH" altLang="ja-JP" sz="1100" dirty="0"/>
              <a:t>สามารถรวบรวมข้อมูลได้โดยการเชื่อมโยง </a:t>
            </a:r>
            <a:r>
              <a:rPr kumimoji="1" lang="en-US" altLang="ja-JP" sz="1050" dirty="0"/>
              <a:t>PLC</a:t>
            </a:r>
            <a:r>
              <a:rPr kumimoji="1" lang="en-US" altLang="ja-JP" sz="1100" dirty="0"/>
              <a:t> </a:t>
            </a:r>
            <a:r>
              <a:rPr kumimoji="1" lang="th-TH" altLang="ja-JP" sz="1100" dirty="0"/>
              <a:t>หลักกับ </a:t>
            </a:r>
            <a:r>
              <a:rPr kumimoji="1" lang="en-US" altLang="ja-JP" sz="1050" dirty="0"/>
              <a:t>PLC</a:t>
            </a:r>
            <a:r>
              <a:rPr kumimoji="1" lang="en-US" altLang="ja-JP" sz="1100" dirty="0"/>
              <a:t> </a:t>
            </a:r>
            <a:r>
              <a:rPr kumimoji="1" lang="th-TH" altLang="ja-JP" sz="1100" dirty="0"/>
              <a:t>ของอุปกรณ์ สามารถรับข้อมูลโดยละเอียด เช่น ข้อมูลอุปกรณ์ สัญญาณการทำงาน สัญญาณหยุด ปริมาณการผลิต และสัญญาณข้อผิดพลาด เนื่องจากสามารถรวบรวมข้อมูลที่ </a:t>
            </a:r>
            <a:r>
              <a:rPr kumimoji="1" lang="en-US" altLang="ja-JP" sz="1050" dirty="0"/>
              <a:t>PLC</a:t>
            </a:r>
            <a:r>
              <a:rPr kumimoji="1" lang="en-US" altLang="ja-JP" sz="1100" dirty="0"/>
              <a:t> </a:t>
            </a:r>
            <a:r>
              <a:rPr kumimoji="1" lang="th-TH" altLang="ja-JP" sz="1100" dirty="0"/>
              <a:t>เก็บไว้ในด้านอุปกรณ์ได้ จึงเป็นไปได้ที่จะรวมมาตรการปรับปรุงเข้ากับมาตรการที่เป็นรูปธรรม และใช้มาตรการรับมือเพื่อปรับปรุงอัตราการทำงาน</a:t>
            </a:r>
            <a:endParaRPr kumimoji="1" lang="ja-JP" altLang="en-US" sz="1100" dirty="0"/>
          </a:p>
        </p:txBody>
      </p:sp>
      <p:pic>
        <p:nvPicPr>
          <p:cNvPr id="10" name="図 9">
            <a:extLst>
              <a:ext uri="{FF2B5EF4-FFF2-40B4-BE49-F238E27FC236}">
                <a16:creationId xmlns:a16="http://schemas.microsoft.com/office/drawing/2014/main" id="{D7C77B4A-0121-3A64-BFB5-F6DF89E869D8}"/>
              </a:ext>
            </a:extLst>
          </p:cNvPr>
          <p:cNvPicPr>
            <a:picLocks noChangeAspect="1"/>
          </p:cNvPicPr>
          <p:nvPr/>
        </p:nvPicPr>
        <p:blipFill>
          <a:blip r:embed="rId2"/>
          <a:stretch>
            <a:fillRect/>
          </a:stretch>
        </p:blipFill>
        <p:spPr>
          <a:xfrm>
            <a:off x="2619169" y="2535520"/>
            <a:ext cx="721396" cy="789330"/>
          </a:xfrm>
          <a:prstGeom prst="rect">
            <a:avLst/>
          </a:prstGeom>
        </p:spPr>
      </p:pic>
      <p:cxnSp>
        <p:nvCxnSpPr>
          <p:cNvPr id="11" name="直線コネクタ 10">
            <a:extLst>
              <a:ext uri="{FF2B5EF4-FFF2-40B4-BE49-F238E27FC236}">
                <a16:creationId xmlns:a16="http://schemas.microsoft.com/office/drawing/2014/main" id="{67975862-5827-1D51-964D-CE01369BCD39}"/>
              </a:ext>
            </a:extLst>
          </p:cNvPr>
          <p:cNvCxnSpPr>
            <a:cxnSpLocks/>
            <a:endCxn id="10" idx="1"/>
          </p:cNvCxnSpPr>
          <p:nvPr/>
        </p:nvCxnSpPr>
        <p:spPr>
          <a:xfrm>
            <a:off x="1352445" y="2930185"/>
            <a:ext cx="1266724"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39EB3689-14E3-C9F1-EE54-9C227DB93613}"/>
              </a:ext>
            </a:extLst>
          </p:cNvPr>
          <p:cNvSpPr/>
          <p:nvPr/>
        </p:nvSpPr>
        <p:spPr>
          <a:xfrm>
            <a:off x="485469" y="2273429"/>
            <a:ext cx="1052605" cy="167862"/>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อุปกรณ์</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13" name="正方形/長方形 12">
            <a:extLst>
              <a:ext uri="{FF2B5EF4-FFF2-40B4-BE49-F238E27FC236}">
                <a16:creationId xmlns:a16="http://schemas.microsoft.com/office/drawing/2014/main" id="{4BC62EE0-11BE-AF6A-EC1A-A8FD0EA1FF2F}"/>
              </a:ext>
            </a:extLst>
          </p:cNvPr>
          <p:cNvSpPr/>
          <p:nvPr/>
        </p:nvSpPr>
        <p:spPr>
          <a:xfrm>
            <a:off x="2586246" y="2259106"/>
            <a:ext cx="845443" cy="162957"/>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มาสเตอร์</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14" name="正方形/長方形 13">
            <a:extLst>
              <a:ext uri="{FF2B5EF4-FFF2-40B4-BE49-F238E27FC236}">
                <a16:creationId xmlns:a16="http://schemas.microsoft.com/office/drawing/2014/main" id="{160875A5-4830-3016-1949-BC015E4724BC}"/>
              </a:ext>
            </a:extLst>
          </p:cNvPr>
          <p:cNvSpPr/>
          <p:nvPr/>
        </p:nvSpPr>
        <p:spPr>
          <a:xfrm>
            <a:off x="1553953" y="3010219"/>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15" name="グラフィックス 14" descr="データベース">
            <a:extLst>
              <a:ext uri="{FF2B5EF4-FFF2-40B4-BE49-F238E27FC236}">
                <a16:creationId xmlns:a16="http://schemas.microsoft.com/office/drawing/2014/main" id="{865FA063-87C0-5E55-A829-77273C54D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3292" y="2513275"/>
            <a:ext cx="845443" cy="845443"/>
          </a:xfrm>
          <a:prstGeom prst="rect">
            <a:avLst/>
          </a:prstGeom>
        </p:spPr>
      </p:pic>
      <p:cxnSp>
        <p:nvCxnSpPr>
          <p:cNvPr id="16" name="直線コネクタ 15">
            <a:extLst>
              <a:ext uri="{FF2B5EF4-FFF2-40B4-BE49-F238E27FC236}">
                <a16:creationId xmlns:a16="http://schemas.microsoft.com/office/drawing/2014/main" id="{CA634DA2-BD14-AF06-E9A2-9D7D32460D0F}"/>
              </a:ext>
            </a:extLst>
          </p:cNvPr>
          <p:cNvCxnSpPr>
            <a:cxnSpLocks/>
            <a:stCxn id="10" idx="3"/>
            <a:endCxn id="15" idx="1"/>
          </p:cNvCxnSpPr>
          <p:nvPr/>
        </p:nvCxnSpPr>
        <p:spPr>
          <a:xfrm>
            <a:off x="3340565" y="2930185"/>
            <a:ext cx="1312727" cy="5812"/>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78D4BD3F-4241-9239-C076-B0E4102E79D0}"/>
              </a:ext>
            </a:extLst>
          </p:cNvPr>
          <p:cNvSpPr/>
          <p:nvPr/>
        </p:nvSpPr>
        <p:spPr>
          <a:xfrm>
            <a:off x="4634760" y="2253479"/>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19" name="正方形/長方形 18">
            <a:extLst>
              <a:ext uri="{FF2B5EF4-FFF2-40B4-BE49-F238E27FC236}">
                <a16:creationId xmlns:a16="http://schemas.microsoft.com/office/drawing/2014/main" id="{FCAED443-2DEC-E970-5918-AF73FA49C9E4}"/>
              </a:ext>
            </a:extLst>
          </p:cNvPr>
          <p:cNvSpPr/>
          <p:nvPr/>
        </p:nvSpPr>
        <p:spPr>
          <a:xfrm>
            <a:off x="3679374" y="3020559"/>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21" name="正方形/長方形 20">
            <a:extLst>
              <a:ext uri="{FF2B5EF4-FFF2-40B4-BE49-F238E27FC236}">
                <a16:creationId xmlns:a16="http://schemas.microsoft.com/office/drawing/2014/main" id="{1D7BEE43-DE01-E8AD-896A-A5B12907717E}"/>
              </a:ext>
            </a:extLst>
          </p:cNvPr>
          <p:cNvSpPr/>
          <p:nvPr/>
        </p:nvSpPr>
        <p:spPr>
          <a:xfrm>
            <a:off x="6223715" y="1140498"/>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22" name="正方形/長方形 21">
            <a:extLst>
              <a:ext uri="{FF2B5EF4-FFF2-40B4-BE49-F238E27FC236}">
                <a16:creationId xmlns:a16="http://schemas.microsoft.com/office/drawing/2014/main" id="{9C0AB54E-A10C-AEE0-DAF0-704CED3E7C77}"/>
              </a:ext>
            </a:extLst>
          </p:cNvPr>
          <p:cNvSpPr/>
          <p:nvPr/>
        </p:nvSpPr>
        <p:spPr>
          <a:xfrm>
            <a:off x="6124217" y="938046"/>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วิธีการรวบรวมที่ </a:t>
            </a:r>
            <a:r>
              <a:rPr kumimoji="1" lang="th-TH" altLang="ja-JP" sz="1050" dirty="0">
                <a:solidFill>
                  <a:schemeClr val="bg1"/>
                </a:solidFill>
              </a:rPr>
              <a:t>2</a:t>
            </a:r>
            <a:r>
              <a:rPr kumimoji="1" lang="th-TH" altLang="ja-JP" sz="1100" dirty="0">
                <a:solidFill>
                  <a:schemeClr val="bg1"/>
                </a:solidFill>
              </a:rPr>
              <a:t> การเชื่อมโยง </a:t>
            </a:r>
            <a:r>
              <a:rPr kumimoji="1" lang="en-US" altLang="ja-JP" sz="1050" dirty="0">
                <a:solidFill>
                  <a:schemeClr val="bg1"/>
                </a:solidFill>
              </a:rPr>
              <a:t>I/O</a:t>
            </a:r>
            <a:endParaRPr kumimoji="1" lang="ja-JP" altLang="en-US" sz="1100" dirty="0">
              <a:solidFill>
                <a:schemeClr val="bg1"/>
              </a:solidFill>
            </a:endParaRPr>
          </a:p>
        </p:txBody>
      </p:sp>
      <p:sp>
        <p:nvSpPr>
          <p:cNvPr id="23" name="正方形/長方形 22">
            <a:extLst>
              <a:ext uri="{FF2B5EF4-FFF2-40B4-BE49-F238E27FC236}">
                <a16:creationId xmlns:a16="http://schemas.microsoft.com/office/drawing/2014/main" id="{3160EE7C-3773-D0D9-2992-F03BCDEFE565}"/>
              </a:ext>
            </a:extLst>
          </p:cNvPr>
          <p:cNvSpPr/>
          <p:nvPr/>
        </p:nvSpPr>
        <p:spPr>
          <a:xfrm>
            <a:off x="6223724" y="1316261"/>
            <a:ext cx="5653013" cy="923898"/>
          </a:xfrm>
          <a:prstGeom prst="rect">
            <a:avLst/>
          </a:prstGeom>
          <a:noFill/>
          <a:ln>
            <a:noFill/>
          </a:ln>
        </p:spPr>
        <p:txBody>
          <a:bodyPr lIns="45719" rIns="45719" rtlCol="0" anchor="t"/>
          <a:lstStyle/>
          <a:p>
            <a:r>
              <a:rPr kumimoji="1" lang="th-TH" altLang="ja-JP" sz="1100" dirty="0"/>
              <a:t>ใช้ยูนิต </a:t>
            </a:r>
            <a:r>
              <a:rPr kumimoji="1" lang="en-US" altLang="ja-JP" sz="1050" dirty="0"/>
              <a:t>I/O </a:t>
            </a:r>
            <a:r>
              <a:rPr kumimoji="1" lang="th-TH" altLang="ja-JP" sz="1100" dirty="0"/>
              <a:t>ระยะไกลเพื่อรับข้อมูลจากสัญญาณไฟฟ้าในสถานที่นั้น</a:t>
            </a:r>
          </a:p>
          <a:p>
            <a:r>
              <a:rPr kumimoji="1" lang="th-TH" altLang="ja-JP" sz="1100" dirty="0"/>
              <a:t>สามารถรวบรวมข้อมูล เช่น สัญญาณการทำงาน สัญญาณหยุด และปริมาณการผลิตได้ หากเป็นไปได้ที่จะรวบรวมข้อมูล เช่น ข้อมูลรุ่นอุปกรณ์โดยใช้สัญญาณอะนาล็อก ก็จะสามารถวิเคราะห์ขั้นสูงเพิ่มเติมได้ ด้วยการใช้งานร่วมกับระบบแท็บเล็ต ทำให้สามารถรวบรวมข้อมูลโดยละเอียด เช่น รายละเอียดข้อผิดพลาดได้</a:t>
            </a:r>
            <a:endParaRPr kumimoji="1" lang="ja-JP" altLang="en-US" sz="1100" dirty="0"/>
          </a:p>
        </p:txBody>
      </p:sp>
      <p:sp>
        <p:nvSpPr>
          <p:cNvPr id="39" name="正方形/長方形 38">
            <a:extLst>
              <a:ext uri="{FF2B5EF4-FFF2-40B4-BE49-F238E27FC236}">
                <a16:creationId xmlns:a16="http://schemas.microsoft.com/office/drawing/2014/main" id="{5E64E5BD-86DF-833E-C59F-7696781F3C42}"/>
              </a:ext>
            </a:extLst>
          </p:cNvPr>
          <p:cNvSpPr/>
          <p:nvPr/>
        </p:nvSpPr>
        <p:spPr>
          <a:xfrm>
            <a:off x="326598" y="3788557"/>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40" name="正方形/長方形 39">
            <a:extLst>
              <a:ext uri="{FF2B5EF4-FFF2-40B4-BE49-F238E27FC236}">
                <a16:creationId xmlns:a16="http://schemas.microsoft.com/office/drawing/2014/main" id="{8D6D28FB-052A-FA76-2BC4-FBDDFEFDC3E6}"/>
              </a:ext>
            </a:extLst>
          </p:cNvPr>
          <p:cNvSpPr/>
          <p:nvPr/>
        </p:nvSpPr>
        <p:spPr>
          <a:xfrm>
            <a:off x="227100" y="3586105"/>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วิธีการรวบรวมที่ </a:t>
            </a:r>
            <a:r>
              <a:rPr kumimoji="1" lang="th-TH" altLang="ja-JP" sz="1050" dirty="0">
                <a:solidFill>
                  <a:schemeClr val="bg1"/>
                </a:solidFill>
              </a:rPr>
              <a:t>3</a:t>
            </a:r>
            <a:r>
              <a:rPr kumimoji="1" lang="th-TH" altLang="ja-JP" sz="1100" dirty="0">
                <a:solidFill>
                  <a:schemeClr val="bg1"/>
                </a:solidFill>
              </a:rPr>
              <a:t> การใช้งานร่วมกับไฟสัญญาณ</a:t>
            </a:r>
            <a:endParaRPr kumimoji="1" lang="ja-JP" altLang="en-US" sz="1100" dirty="0">
              <a:solidFill>
                <a:schemeClr val="bg1"/>
              </a:solidFill>
            </a:endParaRPr>
          </a:p>
        </p:txBody>
      </p:sp>
      <p:sp>
        <p:nvSpPr>
          <p:cNvPr id="41" name="正方形/長方形 40">
            <a:extLst>
              <a:ext uri="{FF2B5EF4-FFF2-40B4-BE49-F238E27FC236}">
                <a16:creationId xmlns:a16="http://schemas.microsoft.com/office/drawing/2014/main" id="{E78206BA-35EB-8D13-54FB-9A9E9A8A41A6}"/>
              </a:ext>
            </a:extLst>
          </p:cNvPr>
          <p:cNvSpPr/>
          <p:nvPr/>
        </p:nvSpPr>
        <p:spPr>
          <a:xfrm>
            <a:off x="326607" y="3973112"/>
            <a:ext cx="5653013" cy="923898"/>
          </a:xfrm>
          <a:prstGeom prst="rect">
            <a:avLst/>
          </a:prstGeom>
          <a:noFill/>
          <a:ln>
            <a:noFill/>
          </a:ln>
        </p:spPr>
        <p:txBody>
          <a:bodyPr lIns="45719" rIns="45719" rtlCol="0" anchor="t"/>
          <a:lstStyle/>
          <a:p>
            <a:r>
              <a:rPr kumimoji="1" lang="th-TH" altLang="ja-JP" sz="1100" dirty="0"/>
              <a:t>ด้วยการใช้ไฟสัญญาณของ </a:t>
            </a:r>
            <a:r>
              <a:rPr kumimoji="1" lang="en-US" altLang="ja-JP" sz="1050" dirty="0"/>
              <a:t>PALITE</a:t>
            </a:r>
            <a:r>
              <a:rPr kumimoji="1" lang="en-US" altLang="ja-JP" sz="1100" dirty="0"/>
              <a:t> </a:t>
            </a:r>
            <a:r>
              <a:rPr kumimoji="1" lang="th-TH" altLang="ja-JP" sz="1100" dirty="0"/>
              <a:t>ทำให้สามารถจัดการการดำเนินงานได้อย่างง่ายดาย</a:t>
            </a:r>
          </a:p>
          <a:p>
            <a:r>
              <a:rPr kumimoji="1" lang="th-TH" altLang="ja-JP" sz="1100" dirty="0"/>
              <a:t>ด้วยการติดหน่วยรวบรวมข้อมูลเข้ากับไฟสัญญาณที่มีอยู่ สามารถรับข้อมูลเกี่ยวกับไฟสัญญาณได้ เนื่องจากการตั้งค่าง่าย ๆ จึงสามารถใช้งานระบบได้ทันที</a:t>
            </a:r>
            <a:endParaRPr kumimoji="1" lang="ja-JP" altLang="en-US" sz="1100" dirty="0"/>
          </a:p>
        </p:txBody>
      </p:sp>
      <p:sp>
        <p:nvSpPr>
          <p:cNvPr id="60" name="正方形/長方形 59">
            <a:extLst>
              <a:ext uri="{FF2B5EF4-FFF2-40B4-BE49-F238E27FC236}">
                <a16:creationId xmlns:a16="http://schemas.microsoft.com/office/drawing/2014/main" id="{20239C04-7934-FF32-63AD-79BFEB34549D}"/>
              </a:ext>
            </a:extLst>
          </p:cNvPr>
          <p:cNvSpPr/>
          <p:nvPr/>
        </p:nvSpPr>
        <p:spPr>
          <a:xfrm>
            <a:off x="4236235" y="3324214"/>
            <a:ext cx="1757280" cy="148435"/>
          </a:xfrm>
          <a:prstGeom prst="rect">
            <a:avLst/>
          </a:prstGeom>
          <a:noFill/>
          <a:ln w="3175"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th-TH" altLang="ja-JP" sz="800" i="0" u="none" strike="noStrike" kern="0" cap="none" spc="0" normalizeH="0" baseline="0" noProof="0" dirty="0">
                <a:ln>
                  <a:noFill/>
                </a:ln>
                <a:solidFill>
                  <a:prstClr val="black"/>
                </a:solidFill>
                <a:effectLst/>
                <a:uLnTx/>
                <a:uFillTx/>
                <a:latin typeface="Arial"/>
                <a:ea typeface="メイリオ"/>
                <a:cs typeface="+mn-cs"/>
              </a:rPr>
              <a:t>*วิธีที่แนะนำโดยระบบตรวจสอบย้อนกลับ</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68" name="図 67">
            <a:extLst>
              <a:ext uri="{FF2B5EF4-FFF2-40B4-BE49-F238E27FC236}">
                <a16:creationId xmlns:a16="http://schemas.microsoft.com/office/drawing/2014/main" id="{CE169532-5BC7-4009-9A60-8319B1078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28" y="2599245"/>
            <a:ext cx="887717" cy="665237"/>
          </a:xfrm>
          <a:prstGeom prst="rect">
            <a:avLst/>
          </a:prstGeom>
        </p:spPr>
      </p:pic>
      <p:sp>
        <p:nvSpPr>
          <p:cNvPr id="72" name="正方形/長方形 71">
            <a:extLst>
              <a:ext uri="{FF2B5EF4-FFF2-40B4-BE49-F238E27FC236}">
                <a16:creationId xmlns:a16="http://schemas.microsoft.com/office/drawing/2014/main" id="{B5F475EF-ECF9-EB7F-F218-901136E3209E}"/>
              </a:ext>
            </a:extLst>
          </p:cNvPr>
          <p:cNvSpPr/>
          <p:nvPr/>
        </p:nvSpPr>
        <p:spPr>
          <a:xfrm>
            <a:off x="689675" y="4752269"/>
            <a:ext cx="1247586" cy="179691"/>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อุปกรณ์ไฟสัญญาณ</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73" name="正方形/長方形 72">
            <a:extLst>
              <a:ext uri="{FF2B5EF4-FFF2-40B4-BE49-F238E27FC236}">
                <a16:creationId xmlns:a16="http://schemas.microsoft.com/office/drawing/2014/main" id="{CF0E521B-8F83-25BF-AAB8-906FF6FBDBF2}"/>
              </a:ext>
            </a:extLst>
          </p:cNvPr>
          <p:cNvSpPr/>
          <p:nvPr/>
        </p:nvSpPr>
        <p:spPr>
          <a:xfrm>
            <a:off x="2049464" y="4746643"/>
            <a:ext cx="1139410" cy="185317"/>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อุปกรณ์รับสัญญาณ</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75" name="図 74">
            <a:extLst>
              <a:ext uri="{FF2B5EF4-FFF2-40B4-BE49-F238E27FC236}">
                <a16:creationId xmlns:a16="http://schemas.microsoft.com/office/drawing/2014/main" id="{E410DB87-F0A3-0976-550A-86E2FDD17055}"/>
              </a:ext>
            </a:extLst>
          </p:cNvPr>
          <p:cNvPicPr>
            <a:picLocks noChangeAspect="1"/>
          </p:cNvPicPr>
          <p:nvPr/>
        </p:nvPicPr>
        <p:blipFill>
          <a:blip r:embed="rId6"/>
          <a:stretch>
            <a:fillRect/>
          </a:stretch>
        </p:blipFill>
        <p:spPr>
          <a:xfrm>
            <a:off x="2372683" y="5293048"/>
            <a:ext cx="464185" cy="598471"/>
          </a:xfrm>
          <a:prstGeom prst="rect">
            <a:avLst/>
          </a:prstGeom>
        </p:spPr>
      </p:pic>
      <p:pic>
        <p:nvPicPr>
          <p:cNvPr id="76" name="グラフィックス 75" descr="データベース">
            <a:extLst>
              <a:ext uri="{FF2B5EF4-FFF2-40B4-BE49-F238E27FC236}">
                <a16:creationId xmlns:a16="http://schemas.microsoft.com/office/drawing/2014/main" id="{19F74D42-28A3-5A60-B547-BE2CF220F8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1217" y="5183084"/>
            <a:ext cx="845443" cy="845443"/>
          </a:xfrm>
          <a:prstGeom prst="rect">
            <a:avLst/>
          </a:prstGeom>
        </p:spPr>
      </p:pic>
      <p:cxnSp>
        <p:nvCxnSpPr>
          <p:cNvPr id="77" name="直線コネクタ 76">
            <a:extLst>
              <a:ext uri="{FF2B5EF4-FFF2-40B4-BE49-F238E27FC236}">
                <a16:creationId xmlns:a16="http://schemas.microsoft.com/office/drawing/2014/main" id="{7744DDB8-6CAF-CBAF-8C1C-6E99E5A9C3F9}"/>
              </a:ext>
            </a:extLst>
          </p:cNvPr>
          <p:cNvCxnSpPr>
            <a:cxnSpLocks/>
            <a:endCxn id="76" idx="1"/>
          </p:cNvCxnSpPr>
          <p:nvPr/>
        </p:nvCxnSpPr>
        <p:spPr>
          <a:xfrm>
            <a:off x="2828490" y="5599994"/>
            <a:ext cx="1312727" cy="5812"/>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8" name="正方形/長方形 77">
            <a:extLst>
              <a:ext uri="{FF2B5EF4-FFF2-40B4-BE49-F238E27FC236}">
                <a16:creationId xmlns:a16="http://schemas.microsoft.com/office/drawing/2014/main" id="{9BDCDB9D-3A4A-4CA5-8F62-7AE0C1F68942}"/>
              </a:ext>
            </a:extLst>
          </p:cNvPr>
          <p:cNvSpPr/>
          <p:nvPr/>
        </p:nvSpPr>
        <p:spPr>
          <a:xfrm>
            <a:off x="4122685" y="4755648"/>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79" name="正方形/長方形 78">
            <a:extLst>
              <a:ext uri="{FF2B5EF4-FFF2-40B4-BE49-F238E27FC236}">
                <a16:creationId xmlns:a16="http://schemas.microsoft.com/office/drawing/2014/main" id="{ACB67CDF-4827-2A8A-056D-E5033E9B2753}"/>
              </a:ext>
            </a:extLst>
          </p:cNvPr>
          <p:cNvSpPr/>
          <p:nvPr/>
        </p:nvSpPr>
        <p:spPr>
          <a:xfrm>
            <a:off x="3167299" y="5690368"/>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80" name="図 79">
            <a:extLst>
              <a:ext uri="{FF2B5EF4-FFF2-40B4-BE49-F238E27FC236}">
                <a16:creationId xmlns:a16="http://schemas.microsoft.com/office/drawing/2014/main" id="{3C474CA7-7DE5-8A45-CED2-A00D9E5F17D0}"/>
              </a:ext>
            </a:extLst>
          </p:cNvPr>
          <p:cNvPicPr>
            <a:picLocks noChangeAspect="1"/>
          </p:cNvPicPr>
          <p:nvPr/>
        </p:nvPicPr>
        <p:blipFill rotWithShape="1">
          <a:blip r:embed="rId7">
            <a:extLst>
              <a:ext uri="{28A0092B-C50C-407E-A947-70E740481C1C}">
                <a14:useLocalDpi xmlns:a14="http://schemas.microsoft.com/office/drawing/2010/main" val="0"/>
              </a:ext>
            </a:extLst>
          </a:blip>
          <a:srcRect l="13505" t="4944" r="14357" b="8787"/>
          <a:stretch/>
        </p:blipFill>
        <p:spPr>
          <a:xfrm>
            <a:off x="883555" y="5093460"/>
            <a:ext cx="800099" cy="803729"/>
          </a:xfrm>
          <a:prstGeom prst="rect">
            <a:avLst/>
          </a:prstGeom>
        </p:spPr>
      </p:pic>
      <p:pic>
        <p:nvPicPr>
          <p:cNvPr id="81" name="図 80">
            <a:extLst>
              <a:ext uri="{FF2B5EF4-FFF2-40B4-BE49-F238E27FC236}">
                <a16:creationId xmlns:a16="http://schemas.microsoft.com/office/drawing/2014/main" id="{4B9B3A74-406C-79FD-940F-C6ABB57EA140}"/>
              </a:ext>
            </a:extLst>
          </p:cNvPr>
          <p:cNvPicPr>
            <a:picLocks noChangeAspect="1"/>
          </p:cNvPicPr>
          <p:nvPr/>
        </p:nvPicPr>
        <p:blipFill>
          <a:blip r:embed="rId8"/>
          <a:stretch>
            <a:fillRect/>
          </a:stretch>
        </p:blipFill>
        <p:spPr>
          <a:xfrm>
            <a:off x="1418019" y="4967623"/>
            <a:ext cx="89371" cy="301199"/>
          </a:xfrm>
          <a:prstGeom prst="rect">
            <a:avLst/>
          </a:prstGeom>
        </p:spPr>
      </p:pic>
      <p:pic>
        <p:nvPicPr>
          <p:cNvPr id="82" name="図 81">
            <a:extLst>
              <a:ext uri="{FF2B5EF4-FFF2-40B4-BE49-F238E27FC236}">
                <a16:creationId xmlns:a16="http://schemas.microsoft.com/office/drawing/2014/main" id="{4C71CAE9-C49E-C7E0-513D-1AA6D9636803}"/>
              </a:ext>
            </a:extLst>
          </p:cNvPr>
          <p:cNvPicPr>
            <a:picLocks noChangeAspect="1"/>
          </p:cNvPicPr>
          <p:nvPr/>
        </p:nvPicPr>
        <p:blipFill rotWithShape="1">
          <a:blip r:embed="rId9"/>
          <a:srcRect t="31114"/>
          <a:stretch/>
        </p:blipFill>
        <p:spPr>
          <a:xfrm>
            <a:off x="1538074" y="5251179"/>
            <a:ext cx="490156" cy="748302"/>
          </a:xfrm>
          <a:prstGeom prst="rect">
            <a:avLst/>
          </a:prstGeom>
        </p:spPr>
      </p:pic>
      <p:pic>
        <p:nvPicPr>
          <p:cNvPr id="84" name="グラフィックス 83" descr="Wi-Fi">
            <a:extLst>
              <a:ext uri="{FF2B5EF4-FFF2-40B4-BE49-F238E27FC236}">
                <a16:creationId xmlns:a16="http://schemas.microsoft.com/office/drawing/2014/main" id="{8B78D068-BBED-C3D0-DFF7-E9443DAB5D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3770" y="5471175"/>
            <a:ext cx="300096" cy="300096"/>
          </a:xfrm>
          <a:prstGeom prst="rect">
            <a:avLst/>
          </a:prstGeom>
        </p:spPr>
      </p:pic>
      <p:pic>
        <p:nvPicPr>
          <p:cNvPr id="85" name="図 84">
            <a:extLst>
              <a:ext uri="{FF2B5EF4-FFF2-40B4-BE49-F238E27FC236}">
                <a16:creationId xmlns:a16="http://schemas.microsoft.com/office/drawing/2014/main" id="{C5EED105-5E47-4DA5-A36E-6143FA03115D}"/>
              </a:ext>
            </a:extLst>
          </p:cNvPr>
          <p:cNvPicPr>
            <a:picLocks noChangeAspect="1"/>
          </p:cNvPicPr>
          <p:nvPr/>
        </p:nvPicPr>
        <p:blipFill>
          <a:blip r:embed="rId2"/>
          <a:stretch>
            <a:fillRect/>
          </a:stretch>
        </p:blipFill>
        <p:spPr>
          <a:xfrm>
            <a:off x="8744398" y="2576281"/>
            <a:ext cx="721396" cy="789330"/>
          </a:xfrm>
          <a:prstGeom prst="rect">
            <a:avLst/>
          </a:prstGeom>
        </p:spPr>
      </p:pic>
      <p:cxnSp>
        <p:nvCxnSpPr>
          <p:cNvPr id="86" name="直線コネクタ 85">
            <a:extLst>
              <a:ext uri="{FF2B5EF4-FFF2-40B4-BE49-F238E27FC236}">
                <a16:creationId xmlns:a16="http://schemas.microsoft.com/office/drawing/2014/main" id="{F2FCA936-C6CE-A76A-33F3-5FE8E8D86551}"/>
              </a:ext>
            </a:extLst>
          </p:cNvPr>
          <p:cNvCxnSpPr>
            <a:cxnSpLocks/>
            <a:endCxn id="85" idx="1"/>
          </p:cNvCxnSpPr>
          <p:nvPr/>
        </p:nvCxnSpPr>
        <p:spPr>
          <a:xfrm>
            <a:off x="7477674" y="2970946"/>
            <a:ext cx="1266724" cy="0"/>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C0DD1A90-FFCE-596B-6779-68F397E9BDCB}"/>
              </a:ext>
            </a:extLst>
          </p:cNvPr>
          <p:cNvSpPr/>
          <p:nvPr/>
        </p:nvSpPr>
        <p:spPr>
          <a:xfrm>
            <a:off x="6426078" y="2299867"/>
            <a:ext cx="1407282" cy="168914"/>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แผงควบคุมอุปกรณ์</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88" name="正方形/長方形 87">
            <a:extLst>
              <a:ext uri="{FF2B5EF4-FFF2-40B4-BE49-F238E27FC236}">
                <a16:creationId xmlns:a16="http://schemas.microsoft.com/office/drawing/2014/main" id="{448BDFB5-CA9E-07B4-895D-227F38724535}"/>
              </a:ext>
            </a:extLst>
          </p:cNvPr>
          <p:cNvSpPr/>
          <p:nvPr/>
        </p:nvSpPr>
        <p:spPr>
          <a:xfrm>
            <a:off x="8711475" y="2299867"/>
            <a:ext cx="724977" cy="168914"/>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มาสเตอร์</a:t>
            </a:r>
            <a:r>
              <a:rPr kumimoji="1" lang="en-US" altLang="ja-JP" sz="800" i="0" u="none" strike="noStrike" kern="0" cap="none" spc="0" normalizeH="0" baseline="0" noProof="0" dirty="0">
                <a:ln>
                  <a:noFill/>
                </a:ln>
                <a:solidFill>
                  <a:prstClr val="black"/>
                </a:solidFill>
                <a:effectLst/>
                <a:uLnTx/>
                <a:uFillTx/>
                <a:latin typeface="Arial"/>
                <a:ea typeface="メイリオ"/>
                <a:cs typeface="+mn-cs"/>
              </a:rPr>
              <a:t> PLC</a:t>
            </a:r>
            <a:endParaRPr kumimoji="1" lang="ja-JP" altLang="en-US" sz="800" i="0" u="none" strike="noStrike" kern="0" cap="none" spc="0" normalizeH="0" baseline="0" noProof="0" dirty="0">
              <a:ln>
                <a:noFill/>
              </a:ln>
              <a:solidFill>
                <a:prstClr val="black"/>
              </a:solidFill>
              <a:effectLst/>
              <a:uLnTx/>
              <a:uFillTx/>
              <a:latin typeface="Arial"/>
              <a:ea typeface="メイリオ"/>
              <a:cs typeface="+mn-cs"/>
            </a:endParaRPr>
          </a:p>
        </p:txBody>
      </p:sp>
      <p:sp>
        <p:nvSpPr>
          <p:cNvPr id="89" name="正方形/長方形 88">
            <a:extLst>
              <a:ext uri="{FF2B5EF4-FFF2-40B4-BE49-F238E27FC236}">
                <a16:creationId xmlns:a16="http://schemas.microsoft.com/office/drawing/2014/main" id="{A7E5D825-E026-8E6D-DEFD-FAC1721DF884}"/>
              </a:ext>
            </a:extLst>
          </p:cNvPr>
          <p:cNvSpPr/>
          <p:nvPr/>
        </p:nvSpPr>
        <p:spPr>
          <a:xfrm>
            <a:off x="7679182" y="3050980"/>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90" name="グラフィックス 89" descr="データベース">
            <a:extLst>
              <a:ext uri="{FF2B5EF4-FFF2-40B4-BE49-F238E27FC236}">
                <a16:creationId xmlns:a16="http://schemas.microsoft.com/office/drawing/2014/main" id="{3B93B947-37BA-6272-3F51-1FEEE3161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8521" y="2554036"/>
            <a:ext cx="845443" cy="845443"/>
          </a:xfrm>
          <a:prstGeom prst="rect">
            <a:avLst/>
          </a:prstGeom>
        </p:spPr>
      </p:pic>
      <p:cxnSp>
        <p:nvCxnSpPr>
          <p:cNvPr id="91" name="直線コネクタ 90">
            <a:extLst>
              <a:ext uri="{FF2B5EF4-FFF2-40B4-BE49-F238E27FC236}">
                <a16:creationId xmlns:a16="http://schemas.microsoft.com/office/drawing/2014/main" id="{4DEB54E9-8DB0-81B9-647F-2692D73BDC3B}"/>
              </a:ext>
            </a:extLst>
          </p:cNvPr>
          <p:cNvCxnSpPr>
            <a:cxnSpLocks/>
            <a:stCxn id="85" idx="3"/>
            <a:endCxn id="90" idx="1"/>
          </p:cNvCxnSpPr>
          <p:nvPr/>
        </p:nvCxnSpPr>
        <p:spPr>
          <a:xfrm>
            <a:off x="9465794" y="2970946"/>
            <a:ext cx="1312727" cy="5812"/>
          </a:xfrm>
          <a:prstGeom prst="line">
            <a:avLst/>
          </a:prstGeom>
          <a:ln w="3175" cmpd="dbl">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4338A947-08E9-DD33-62C1-267ADEE965EF}"/>
              </a:ext>
            </a:extLst>
          </p:cNvPr>
          <p:cNvSpPr/>
          <p:nvPr/>
        </p:nvSpPr>
        <p:spPr>
          <a:xfrm>
            <a:off x="10759989" y="2294240"/>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93" name="正方形/長方形 92">
            <a:extLst>
              <a:ext uri="{FF2B5EF4-FFF2-40B4-BE49-F238E27FC236}">
                <a16:creationId xmlns:a16="http://schemas.microsoft.com/office/drawing/2014/main" id="{E8181132-CC9F-5E58-1137-EEF9AC8A4620}"/>
              </a:ext>
            </a:extLst>
          </p:cNvPr>
          <p:cNvSpPr/>
          <p:nvPr/>
        </p:nvSpPr>
        <p:spPr>
          <a:xfrm>
            <a:off x="9804603" y="3061320"/>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96" name="図 95">
            <a:extLst>
              <a:ext uri="{FF2B5EF4-FFF2-40B4-BE49-F238E27FC236}">
                <a16:creationId xmlns:a16="http://schemas.microsoft.com/office/drawing/2014/main" id="{9532A000-0A55-4B6E-FCD5-3CE642D4C59E}"/>
              </a:ext>
            </a:extLst>
          </p:cNvPr>
          <p:cNvPicPr>
            <a:picLocks noChangeAspect="1"/>
          </p:cNvPicPr>
          <p:nvPr/>
        </p:nvPicPr>
        <p:blipFill>
          <a:blip r:embed="rId12"/>
          <a:stretch>
            <a:fillRect/>
          </a:stretch>
        </p:blipFill>
        <p:spPr>
          <a:xfrm>
            <a:off x="7119385" y="2683552"/>
            <a:ext cx="250253" cy="636058"/>
          </a:xfrm>
          <a:prstGeom prst="rect">
            <a:avLst/>
          </a:prstGeom>
        </p:spPr>
      </p:pic>
      <p:pic>
        <p:nvPicPr>
          <p:cNvPr id="98" name="図 97">
            <a:extLst>
              <a:ext uri="{FF2B5EF4-FFF2-40B4-BE49-F238E27FC236}">
                <a16:creationId xmlns:a16="http://schemas.microsoft.com/office/drawing/2014/main" id="{C61E2D65-B15C-2824-2F89-1A50A8F6D48A}"/>
              </a:ext>
            </a:extLst>
          </p:cNvPr>
          <p:cNvPicPr>
            <a:picLocks noChangeAspect="1"/>
          </p:cNvPicPr>
          <p:nvPr/>
        </p:nvPicPr>
        <p:blipFill>
          <a:blip r:embed="rId13"/>
          <a:stretch>
            <a:fillRect/>
          </a:stretch>
        </p:blipFill>
        <p:spPr>
          <a:xfrm>
            <a:off x="6906502" y="2676952"/>
            <a:ext cx="222639" cy="620690"/>
          </a:xfrm>
          <a:prstGeom prst="rect">
            <a:avLst/>
          </a:prstGeom>
        </p:spPr>
      </p:pic>
      <p:sp>
        <p:nvSpPr>
          <p:cNvPr id="99" name="正方形/長方形 98">
            <a:extLst>
              <a:ext uri="{FF2B5EF4-FFF2-40B4-BE49-F238E27FC236}">
                <a16:creationId xmlns:a16="http://schemas.microsoft.com/office/drawing/2014/main" id="{324DC70C-ED1C-99AD-88D7-B5789E7D036A}"/>
              </a:ext>
            </a:extLst>
          </p:cNvPr>
          <p:cNvSpPr/>
          <p:nvPr/>
        </p:nvSpPr>
        <p:spPr>
          <a:xfrm>
            <a:off x="7679182" y="3256814"/>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th-TH" sz="1000" b="0" i="0" dirty="0">
                <a:solidFill>
                  <a:srgbClr val="4D5156"/>
                </a:solidFill>
                <a:effectLst/>
                <a:latin typeface="arial" panose="020B0604020202020204" pitchFamily="34" charset="0"/>
              </a:rPr>
              <a:t>พอร์ตซีเรียล</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7" name="正方形/長方形 6">
            <a:extLst>
              <a:ext uri="{FF2B5EF4-FFF2-40B4-BE49-F238E27FC236}">
                <a16:creationId xmlns:a16="http://schemas.microsoft.com/office/drawing/2014/main" id="{904EE839-4DFC-731E-9357-2E7B93778F9A}"/>
              </a:ext>
            </a:extLst>
          </p:cNvPr>
          <p:cNvSpPr/>
          <p:nvPr/>
        </p:nvSpPr>
        <p:spPr>
          <a:xfrm>
            <a:off x="6230277" y="3788557"/>
            <a:ext cx="5653023" cy="2332151"/>
          </a:xfrm>
          <a:prstGeom prst="rect">
            <a:avLst/>
          </a:prstGeom>
          <a:noFill/>
          <a:ln>
            <a:solidFill>
              <a:srgbClr val="000000"/>
            </a:solidFill>
          </a:ln>
        </p:spPr>
        <p:txBody>
          <a:bodyPr lIns="45719" rIns="45719" rtlCol="0" anchor="ctr"/>
          <a:lstStyle/>
          <a:p>
            <a:pPr algn="l"/>
            <a:endParaRPr kumimoji="1" lang="ja-JP" altLang="en-US" sz="1400" dirty="0"/>
          </a:p>
        </p:txBody>
      </p:sp>
      <p:sp>
        <p:nvSpPr>
          <p:cNvPr id="8" name="正方形/長方形 7">
            <a:extLst>
              <a:ext uri="{FF2B5EF4-FFF2-40B4-BE49-F238E27FC236}">
                <a16:creationId xmlns:a16="http://schemas.microsoft.com/office/drawing/2014/main" id="{D4B42162-828C-0251-1632-A9FFB57C37BB}"/>
              </a:ext>
            </a:extLst>
          </p:cNvPr>
          <p:cNvSpPr/>
          <p:nvPr/>
        </p:nvSpPr>
        <p:spPr>
          <a:xfrm>
            <a:off x="6230286" y="3946736"/>
            <a:ext cx="5653013" cy="923898"/>
          </a:xfrm>
          <a:prstGeom prst="rect">
            <a:avLst/>
          </a:prstGeom>
          <a:noFill/>
          <a:ln>
            <a:noFill/>
          </a:ln>
        </p:spPr>
        <p:txBody>
          <a:bodyPr lIns="45719" rIns="45719" rtlCol="0" anchor="t"/>
          <a:lstStyle/>
          <a:p>
            <a:r>
              <a:rPr kumimoji="1" lang="th-TH" altLang="ja-JP" sz="1100" dirty="0"/>
              <a:t>สามารถมองเห็นสถานะการทำงานได้โดยการเชื่อมโยงกับอุปกรณ์ต่างๆ เช่น หน้าจอเทอร์มินัลแบบพกพา</a:t>
            </a:r>
          </a:p>
          <a:p>
            <a:r>
              <a:rPr kumimoji="1" lang="th-TH" altLang="ja-JP" sz="1100" dirty="0"/>
              <a:t>ด้วยการสแกนสลิปรายการในแต่ละกระบวนการ ทำให้สามารถจัดการเวลางาน เวลาเข้า/ออก และรอบเวลาได้</a:t>
            </a:r>
            <a:endParaRPr kumimoji="1" lang="ja-JP" altLang="en-US" sz="1100" dirty="0"/>
          </a:p>
        </p:txBody>
      </p:sp>
      <p:sp>
        <p:nvSpPr>
          <p:cNvPr id="9" name="正方形/長方形 8">
            <a:extLst>
              <a:ext uri="{FF2B5EF4-FFF2-40B4-BE49-F238E27FC236}">
                <a16:creationId xmlns:a16="http://schemas.microsoft.com/office/drawing/2014/main" id="{C0FD7E4D-B2C4-064A-30C7-286F2AC9D7FE}"/>
              </a:ext>
            </a:extLst>
          </p:cNvPr>
          <p:cNvSpPr/>
          <p:nvPr/>
        </p:nvSpPr>
        <p:spPr>
          <a:xfrm>
            <a:off x="6895631" y="4847982"/>
            <a:ext cx="1053100" cy="168914"/>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เครื่องจักร/คนงาน</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20" name="正方形/長方形 19">
            <a:extLst>
              <a:ext uri="{FF2B5EF4-FFF2-40B4-BE49-F238E27FC236}">
                <a16:creationId xmlns:a16="http://schemas.microsoft.com/office/drawing/2014/main" id="{D34B1368-76A0-20E3-5E5F-CF9DA107B5A0}"/>
              </a:ext>
            </a:extLst>
          </p:cNvPr>
          <p:cNvSpPr/>
          <p:nvPr/>
        </p:nvSpPr>
        <p:spPr>
          <a:xfrm>
            <a:off x="8212625" y="4842355"/>
            <a:ext cx="966144"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dirty="0"/>
              <a:t>เทอร์มินัลแบบพกพา</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24" name="グラフィックス 23" descr="データベース">
            <a:extLst>
              <a:ext uri="{FF2B5EF4-FFF2-40B4-BE49-F238E27FC236}">
                <a16:creationId xmlns:a16="http://schemas.microsoft.com/office/drawing/2014/main" id="{AAF71491-5CF6-2A07-75EA-482BE12626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2687" y="5278796"/>
            <a:ext cx="845443" cy="845443"/>
          </a:xfrm>
          <a:prstGeom prst="rect">
            <a:avLst/>
          </a:prstGeom>
        </p:spPr>
      </p:pic>
      <p:sp>
        <p:nvSpPr>
          <p:cNvPr id="25" name="正方形/長方形 24">
            <a:extLst>
              <a:ext uri="{FF2B5EF4-FFF2-40B4-BE49-F238E27FC236}">
                <a16:creationId xmlns:a16="http://schemas.microsoft.com/office/drawing/2014/main" id="{DF016213-3B20-18FE-5E6C-105B933BED45}"/>
              </a:ext>
            </a:extLst>
          </p:cNvPr>
          <p:cNvSpPr/>
          <p:nvPr/>
        </p:nvSpPr>
        <p:spPr>
          <a:xfrm>
            <a:off x="10134155" y="4851360"/>
            <a:ext cx="845443" cy="176313"/>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เซิร์ฟเวอร์พีซี</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sp>
        <p:nvSpPr>
          <p:cNvPr id="26" name="正方形/長方形 25">
            <a:extLst>
              <a:ext uri="{FF2B5EF4-FFF2-40B4-BE49-F238E27FC236}">
                <a16:creationId xmlns:a16="http://schemas.microsoft.com/office/drawing/2014/main" id="{98FD53BD-7FC5-595E-D767-B1F2D5DB2990}"/>
              </a:ext>
            </a:extLst>
          </p:cNvPr>
          <p:cNvSpPr/>
          <p:nvPr/>
        </p:nvSpPr>
        <p:spPr>
          <a:xfrm>
            <a:off x="9178769" y="5786080"/>
            <a:ext cx="865882" cy="181709"/>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th-TH" altLang="ja-JP" sz="1000" i="0" u="none" strike="noStrike" kern="0" cap="none" spc="0" normalizeH="0" baseline="0" noProof="0" dirty="0">
                <a:ln>
                  <a:noFill/>
                </a:ln>
                <a:solidFill>
                  <a:prstClr val="black"/>
                </a:solidFill>
                <a:effectLst/>
                <a:uLnTx/>
                <a:uFillTx/>
                <a:latin typeface="Arial"/>
                <a:ea typeface="メイリオ"/>
                <a:cs typeface="+mn-cs"/>
              </a:rPr>
              <a:t>อีเทอร์เน็ต</a:t>
            </a:r>
            <a:endParaRPr kumimoji="1" lang="ja-JP" altLang="en-US" sz="1000" i="0" u="none" strike="noStrike" kern="0" cap="none" spc="0" normalizeH="0" baseline="0" noProof="0" dirty="0">
              <a:ln>
                <a:noFill/>
              </a:ln>
              <a:solidFill>
                <a:prstClr val="black"/>
              </a:solidFill>
              <a:effectLst/>
              <a:uLnTx/>
              <a:uFillTx/>
              <a:latin typeface="Arial"/>
              <a:ea typeface="メイリオ"/>
              <a:cs typeface="+mn-cs"/>
            </a:endParaRPr>
          </a:p>
        </p:txBody>
      </p:sp>
      <p:pic>
        <p:nvPicPr>
          <p:cNvPr id="27" name="図 26">
            <a:extLst>
              <a:ext uri="{FF2B5EF4-FFF2-40B4-BE49-F238E27FC236}">
                <a16:creationId xmlns:a16="http://schemas.microsoft.com/office/drawing/2014/main" id="{37FFEF7E-1E37-1608-5839-CAAA8320B7E1}"/>
              </a:ext>
            </a:extLst>
          </p:cNvPr>
          <p:cNvPicPr>
            <a:picLocks noChangeAspect="1"/>
          </p:cNvPicPr>
          <p:nvPr/>
        </p:nvPicPr>
        <p:blipFill rotWithShape="1">
          <a:blip r:embed="rId7">
            <a:extLst>
              <a:ext uri="{28A0092B-C50C-407E-A947-70E740481C1C}">
                <a14:useLocalDpi xmlns:a14="http://schemas.microsoft.com/office/drawing/2010/main" val="0"/>
              </a:ext>
            </a:extLst>
          </a:blip>
          <a:srcRect l="13505" t="4944" r="14357" b="8787"/>
          <a:stretch/>
        </p:blipFill>
        <p:spPr>
          <a:xfrm>
            <a:off x="6895025" y="5189172"/>
            <a:ext cx="800099" cy="803729"/>
          </a:xfrm>
          <a:prstGeom prst="rect">
            <a:avLst/>
          </a:prstGeom>
        </p:spPr>
      </p:pic>
      <p:pic>
        <p:nvPicPr>
          <p:cNvPr id="28" name="図 27">
            <a:extLst>
              <a:ext uri="{FF2B5EF4-FFF2-40B4-BE49-F238E27FC236}">
                <a16:creationId xmlns:a16="http://schemas.microsoft.com/office/drawing/2014/main" id="{559D5773-ECF4-2AD4-2EAC-A3F1F2E2E6DA}"/>
              </a:ext>
            </a:extLst>
          </p:cNvPr>
          <p:cNvPicPr>
            <a:picLocks noChangeAspect="1"/>
          </p:cNvPicPr>
          <p:nvPr/>
        </p:nvPicPr>
        <p:blipFill>
          <a:blip r:embed="rId8"/>
          <a:stretch>
            <a:fillRect/>
          </a:stretch>
        </p:blipFill>
        <p:spPr>
          <a:xfrm>
            <a:off x="7429489" y="5063335"/>
            <a:ext cx="89371" cy="301199"/>
          </a:xfrm>
          <a:prstGeom prst="rect">
            <a:avLst/>
          </a:prstGeom>
        </p:spPr>
      </p:pic>
      <p:pic>
        <p:nvPicPr>
          <p:cNvPr id="29" name="図 28">
            <a:extLst>
              <a:ext uri="{FF2B5EF4-FFF2-40B4-BE49-F238E27FC236}">
                <a16:creationId xmlns:a16="http://schemas.microsoft.com/office/drawing/2014/main" id="{2A4F5795-CB12-6C64-ACEF-546882B9F8C3}"/>
              </a:ext>
            </a:extLst>
          </p:cNvPr>
          <p:cNvPicPr>
            <a:picLocks noChangeAspect="1"/>
          </p:cNvPicPr>
          <p:nvPr/>
        </p:nvPicPr>
        <p:blipFill rotWithShape="1">
          <a:blip r:embed="rId9"/>
          <a:srcRect t="31114"/>
          <a:stretch/>
        </p:blipFill>
        <p:spPr>
          <a:xfrm>
            <a:off x="7549544" y="5346891"/>
            <a:ext cx="490156" cy="748302"/>
          </a:xfrm>
          <a:prstGeom prst="rect">
            <a:avLst/>
          </a:prstGeom>
        </p:spPr>
      </p:pic>
      <p:pic>
        <p:nvPicPr>
          <p:cNvPr id="33" name="グラフィックス 32" descr="Wi-Fi">
            <a:extLst>
              <a:ext uri="{FF2B5EF4-FFF2-40B4-BE49-F238E27FC236}">
                <a16:creationId xmlns:a16="http://schemas.microsoft.com/office/drawing/2014/main" id="{09894DC4-CA71-541F-70B7-2DD9C378E3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98101" y="5468399"/>
            <a:ext cx="300096" cy="300096"/>
          </a:xfrm>
          <a:prstGeom prst="rect">
            <a:avLst/>
          </a:prstGeom>
        </p:spPr>
      </p:pic>
      <p:sp>
        <p:nvSpPr>
          <p:cNvPr id="34" name="四角形: 角を丸くする 33">
            <a:extLst>
              <a:ext uri="{FF2B5EF4-FFF2-40B4-BE49-F238E27FC236}">
                <a16:creationId xmlns:a16="http://schemas.microsoft.com/office/drawing/2014/main" id="{8E679968-3130-91D2-EA54-A05001A0A689}"/>
              </a:ext>
            </a:extLst>
          </p:cNvPr>
          <p:cNvSpPr/>
          <p:nvPr/>
        </p:nvSpPr>
        <p:spPr>
          <a:xfrm>
            <a:off x="8890205" y="5158312"/>
            <a:ext cx="619515" cy="298208"/>
          </a:xfrm>
          <a:prstGeom prst="roundRect">
            <a:avLst/>
          </a:prstGeom>
          <a:solidFill>
            <a:schemeClr val="bg1"/>
          </a:solidFill>
          <a:ln w="3175" cap="flat" cmpd="sng" algn="ctr">
            <a:solidFill>
              <a:srgbClr val="44546A"/>
            </a:solidFill>
            <a:prstDash val="solid"/>
          </a:ln>
          <a:effectLst/>
        </p:spPr>
        <p:txBody>
          <a:bodyPr rtlCol="0" anchor="ctr"/>
          <a:lstStyle/>
          <a:p>
            <a:pPr marL="0" marR="0" lvl="0" indent="0" algn="ctr" defTabSz="257175" eaLnBrk="1" fontAlgn="auto" latinLnBrk="0" hangingPunct="1">
              <a:lnSpc>
                <a:spcPct val="100000"/>
              </a:lnSpc>
              <a:spcBef>
                <a:spcPts val="0"/>
              </a:spcBef>
              <a:spcAft>
                <a:spcPts val="0"/>
              </a:spcAft>
              <a:buClrTx/>
              <a:buSzTx/>
              <a:buFontTx/>
              <a:buNone/>
              <a:tabLst/>
              <a:defRPr/>
            </a:pPr>
            <a:r>
              <a:rPr kumimoji="1" lang="th-TH" altLang="ja-JP" sz="800" kern="0" dirty="0">
                <a:latin typeface="+mj-lt"/>
                <a:ea typeface="メイリオ"/>
              </a:rPr>
              <a:t>ป้ายแท็ก</a:t>
            </a:r>
            <a:endParaRPr kumimoji="1" lang="ja-JP" altLang="en-US" sz="800" b="0" i="0" u="none" strike="noStrike" kern="0" cap="none" spc="0" normalizeH="0" baseline="0" noProof="0" dirty="0">
              <a:ln>
                <a:noFill/>
              </a:ln>
              <a:effectLst/>
              <a:uLnTx/>
              <a:uFillTx/>
              <a:latin typeface="+mj-lt"/>
              <a:ea typeface="メイリオ"/>
              <a:cs typeface="+mn-cs"/>
            </a:endParaRPr>
          </a:p>
        </p:txBody>
      </p:sp>
      <p:pic>
        <p:nvPicPr>
          <p:cNvPr id="35" name="図 34">
            <a:extLst>
              <a:ext uri="{FF2B5EF4-FFF2-40B4-BE49-F238E27FC236}">
                <a16:creationId xmlns:a16="http://schemas.microsoft.com/office/drawing/2014/main" id="{A9DB9249-B2A4-5C8F-F44F-882D230525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08989" y="5419758"/>
            <a:ext cx="251685" cy="548031"/>
          </a:xfrm>
          <a:prstGeom prst="rect">
            <a:avLst/>
          </a:prstGeom>
        </p:spPr>
      </p:pic>
      <p:pic>
        <p:nvPicPr>
          <p:cNvPr id="36" name="図 35">
            <a:extLst>
              <a:ext uri="{FF2B5EF4-FFF2-40B4-BE49-F238E27FC236}">
                <a16:creationId xmlns:a16="http://schemas.microsoft.com/office/drawing/2014/main" id="{C57CDE8A-94C8-947E-C715-FE887BC7AA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0050" y="5424327"/>
            <a:ext cx="228280" cy="526237"/>
          </a:xfrm>
          <a:prstGeom prst="rect">
            <a:avLst/>
          </a:prstGeom>
        </p:spPr>
      </p:pic>
      <p:sp>
        <p:nvSpPr>
          <p:cNvPr id="31" name="正方形/長方形 30">
            <a:extLst>
              <a:ext uri="{FF2B5EF4-FFF2-40B4-BE49-F238E27FC236}">
                <a16:creationId xmlns:a16="http://schemas.microsoft.com/office/drawing/2014/main" id="{4F1F6D4F-E9B6-EEFC-52AA-15F651106C50}"/>
              </a:ext>
            </a:extLst>
          </p:cNvPr>
          <p:cNvSpPr/>
          <p:nvPr/>
        </p:nvSpPr>
        <p:spPr>
          <a:xfrm>
            <a:off x="6130779" y="3586105"/>
            <a:ext cx="2359146" cy="360632"/>
          </a:xfrm>
          <a:prstGeom prst="rect">
            <a:avLst/>
          </a:prstGeom>
          <a:solidFill>
            <a:schemeClr val="tx2"/>
          </a:solidFill>
          <a:ln>
            <a:solidFill>
              <a:schemeClr val="tx2"/>
            </a:solidFill>
          </a:ln>
        </p:spPr>
        <p:txBody>
          <a:bodyPr lIns="45719" rIns="45719" rtlCol="0" anchor="ctr"/>
          <a:lstStyle/>
          <a:p>
            <a:pPr algn="ctr"/>
            <a:r>
              <a:rPr kumimoji="1" lang="th-TH" altLang="ja-JP" sz="1100" dirty="0">
                <a:solidFill>
                  <a:schemeClr val="bg1"/>
                </a:solidFill>
              </a:rPr>
              <a:t>วิธีการรวบรวมที่ 4 การเชื่อมต่ออุปกรณ์</a:t>
            </a:r>
            <a:endParaRPr kumimoji="1" lang="ja-JP" altLang="en-US" sz="1100" dirty="0">
              <a:solidFill>
                <a:schemeClr val="bg1"/>
              </a:solidFill>
            </a:endParaRPr>
          </a:p>
        </p:txBody>
      </p:sp>
    </p:spTree>
    <p:extLst>
      <p:ext uri="{BB962C8B-B14F-4D97-AF65-F5344CB8AC3E}">
        <p14:creationId xmlns:p14="http://schemas.microsoft.com/office/powerpoint/2010/main" val="335782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148B572-9600-4A14-AEB6-C7A996F337A7}"/>
              </a:ext>
            </a:extLst>
          </p:cNvPr>
          <p:cNvSpPr/>
          <p:nvPr/>
        </p:nvSpPr>
        <p:spPr>
          <a:xfrm>
            <a:off x="853947" y="1089395"/>
            <a:ext cx="10534893" cy="66224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th-TH" altLang="ja-JP" sz="1200" dirty="0">
                <a:solidFill>
                  <a:schemeClr val="tx1"/>
                </a:solidFill>
              </a:rPr>
              <a:t>แสดงสถานะการดำเนินงานของแต่ละสถานที่ใน </a:t>
            </a:r>
            <a:r>
              <a:rPr kumimoji="1" lang="en-US" altLang="ja-JP" sz="1100" dirty="0">
                <a:solidFill>
                  <a:schemeClr val="tx1"/>
                </a:solidFill>
              </a:rPr>
              <a:t>ANDON</a:t>
            </a:r>
            <a:r>
              <a:rPr kumimoji="1" lang="en-US" altLang="ja-JP" sz="1200" dirty="0">
                <a:solidFill>
                  <a:schemeClr val="tx1"/>
                </a:solidFill>
              </a:rPr>
              <a:t> </a:t>
            </a:r>
            <a:r>
              <a:rPr kumimoji="1" lang="th-TH" altLang="ja-JP" sz="1200" dirty="0">
                <a:solidFill>
                  <a:schemeClr val="tx1"/>
                </a:solidFill>
              </a:rPr>
              <a:t>นอกจากจะเข้าใจสถานะของโรงงานแต่ละแห่งแล้ว ยังแสดงปริมาณการผลิต เวลาปฏิบัติงาน เวลาหยุดทั้งหมด และจำนวนครั้งได้อีกด้วย พนักงานและผู้จัดการสามารถตรวจสอบข้อมูลบนจอทีวีหรือพีซีได้</a:t>
            </a:r>
            <a:endParaRPr kumimoji="1" lang="ja-JP" altLang="en-US" sz="1200" dirty="0">
              <a:solidFill>
                <a:schemeClr val="tx1"/>
              </a:solidFill>
            </a:endParaRPr>
          </a:p>
        </p:txBody>
      </p:sp>
      <p:sp>
        <p:nvSpPr>
          <p:cNvPr id="4" name="フッター プレースホルダー 3">
            <a:extLst>
              <a:ext uri="{FF2B5EF4-FFF2-40B4-BE49-F238E27FC236}">
                <a16:creationId xmlns:a16="http://schemas.microsoft.com/office/drawing/2014/main" id="{61450EA6-AE1E-4921-A165-4638507DD3EF}"/>
              </a:ext>
            </a:extLst>
          </p:cNvPr>
          <p:cNvSpPr>
            <a:spLocks noGrp="1"/>
          </p:cNvSpPr>
          <p:nvPr>
            <p:ph type="ftr" sz="quarter" idx="11"/>
          </p:nvPr>
        </p:nvSpPr>
        <p:spPr/>
        <p:txBody>
          <a:bodyPr/>
          <a:lstStyle/>
          <a:p>
            <a:r>
              <a:rPr kumimoji="1" lang="en-US" altLang="ja-JP" sz="1200" dirty="0"/>
              <a:t>Copyright© TOMAS TECH CORPORATION. All rights reserved.</a:t>
            </a:r>
            <a:endParaRPr kumimoji="1" lang="ja-JP" altLang="en-US" sz="1200" dirty="0"/>
          </a:p>
        </p:txBody>
      </p:sp>
      <p:sp>
        <p:nvSpPr>
          <p:cNvPr id="5" name="スライド番号プレースホルダー 4">
            <a:extLst>
              <a:ext uri="{FF2B5EF4-FFF2-40B4-BE49-F238E27FC236}">
                <a16:creationId xmlns:a16="http://schemas.microsoft.com/office/drawing/2014/main" id="{E0DA0276-1D5F-45EF-AC15-6FD7C20CAAAD}"/>
              </a:ext>
            </a:extLst>
          </p:cNvPr>
          <p:cNvSpPr>
            <a:spLocks noGrp="1"/>
          </p:cNvSpPr>
          <p:nvPr>
            <p:ph type="sldNum" sz="quarter" idx="12"/>
          </p:nvPr>
        </p:nvSpPr>
        <p:spPr/>
        <p:txBody>
          <a:bodyPr/>
          <a:lstStyle/>
          <a:p>
            <a:fld id="{99C34D28-DE79-4B28-8B5E-B753BBC87275}" type="slidenum">
              <a:rPr kumimoji="1" lang="ja-JP" altLang="en-US" smtClean="0"/>
              <a:t>9</a:t>
            </a:fld>
            <a:endParaRPr kumimoji="1" lang="ja-JP" altLang="en-US"/>
          </a:p>
        </p:txBody>
      </p:sp>
      <p:sp>
        <p:nvSpPr>
          <p:cNvPr id="18" name="タイトル 1">
            <a:extLst>
              <a:ext uri="{FF2B5EF4-FFF2-40B4-BE49-F238E27FC236}">
                <a16:creationId xmlns:a16="http://schemas.microsoft.com/office/drawing/2014/main" id="{21284F11-5BA2-4086-836C-5BC3D1DE8748}"/>
              </a:ext>
            </a:extLst>
          </p:cNvPr>
          <p:cNvSpPr txBox="1">
            <a:spLocks/>
          </p:cNvSpPr>
          <p:nvPr/>
        </p:nvSpPr>
        <p:spPr>
          <a:xfrm>
            <a:off x="3020" y="78104"/>
            <a:ext cx="12188979" cy="666750"/>
          </a:xfrm>
          <a:prstGeom prst="rect">
            <a:avLst/>
          </a:prstGeom>
          <a:no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dirty="0">
                <a:solidFill>
                  <a:schemeClr val="tx1">
                    <a:lumMod val="75000"/>
                  </a:schemeClr>
                </a:solidFill>
              </a:rPr>
              <a:t>┃</a:t>
            </a:r>
            <a:r>
              <a:rPr lang="th-TH" altLang="ja-JP" sz="3200" dirty="0">
                <a:solidFill>
                  <a:schemeClr val="tx1">
                    <a:lumMod val="75000"/>
                  </a:schemeClr>
                </a:solidFill>
              </a:rPr>
              <a:t>ฟังก์ชั่นระบบตรวจสอบการทำงาน</a:t>
            </a:r>
            <a:endParaRPr lang="ja-JP" altLang="en-US" sz="3200" dirty="0">
              <a:solidFill>
                <a:schemeClr val="tx1">
                  <a:lumMod val="75000"/>
                </a:schemeClr>
              </a:solidFill>
            </a:endParaRPr>
          </a:p>
        </p:txBody>
      </p:sp>
      <p:sp>
        <p:nvSpPr>
          <p:cNvPr id="39" name="四角形: 角を丸くする 38">
            <a:extLst>
              <a:ext uri="{FF2B5EF4-FFF2-40B4-BE49-F238E27FC236}">
                <a16:creationId xmlns:a16="http://schemas.microsoft.com/office/drawing/2014/main" id="{2357E999-F621-48BE-8E2D-A20D34CEAA53}"/>
              </a:ext>
            </a:extLst>
          </p:cNvPr>
          <p:cNvSpPr/>
          <p:nvPr/>
        </p:nvSpPr>
        <p:spPr>
          <a:xfrm>
            <a:off x="570165" y="816367"/>
            <a:ext cx="2079055" cy="302217"/>
          </a:xfrm>
          <a:prstGeom prst="roundRect">
            <a:avLst/>
          </a:prstGeom>
          <a:solidFill>
            <a:schemeClr val="tx2"/>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th-TH" altLang="ja-JP" sz="1200" dirty="0">
                <a:solidFill>
                  <a:schemeClr val="bg1"/>
                </a:solidFill>
              </a:rPr>
              <a:t>บอร์ดแสดงผล </a:t>
            </a:r>
            <a:r>
              <a:rPr kumimoji="1" lang="en-US" altLang="ja-JP" sz="1100" dirty="0">
                <a:solidFill>
                  <a:schemeClr val="bg1"/>
                </a:solidFill>
              </a:rPr>
              <a:t>Andon</a:t>
            </a:r>
            <a:endParaRPr kumimoji="1" lang="ja-JP" altLang="en-US" sz="1200" dirty="0">
              <a:solidFill>
                <a:schemeClr val="bg1"/>
              </a:solidFill>
            </a:endParaRPr>
          </a:p>
        </p:txBody>
      </p:sp>
      <p:pic>
        <p:nvPicPr>
          <p:cNvPr id="482" name="図 481">
            <a:extLst>
              <a:ext uri="{FF2B5EF4-FFF2-40B4-BE49-F238E27FC236}">
                <a16:creationId xmlns:a16="http://schemas.microsoft.com/office/drawing/2014/main" id="{30A6B1EC-059D-654E-2C53-42D387D0608B}"/>
              </a:ext>
            </a:extLst>
          </p:cNvPr>
          <p:cNvPicPr>
            <a:picLocks noChangeAspect="1"/>
          </p:cNvPicPr>
          <p:nvPr/>
        </p:nvPicPr>
        <p:blipFill rotWithShape="1">
          <a:blip r:embed="rId2"/>
          <a:srcRect t="8017"/>
          <a:stretch/>
        </p:blipFill>
        <p:spPr>
          <a:xfrm>
            <a:off x="984142" y="2148513"/>
            <a:ext cx="9856382" cy="4144692"/>
          </a:xfrm>
          <a:prstGeom prst="rect">
            <a:avLst/>
          </a:prstGeom>
        </p:spPr>
      </p:pic>
      <p:pic>
        <p:nvPicPr>
          <p:cNvPr id="483" name="図 482">
            <a:extLst>
              <a:ext uri="{FF2B5EF4-FFF2-40B4-BE49-F238E27FC236}">
                <a16:creationId xmlns:a16="http://schemas.microsoft.com/office/drawing/2014/main" id="{C3582302-BCCD-52C4-BC33-A2513637AF8B}"/>
              </a:ext>
            </a:extLst>
          </p:cNvPr>
          <p:cNvPicPr>
            <a:picLocks noChangeAspect="1"/>
          </p:cNvPicPr>
          <p:nvPr/>
        </p:nvPicPr>
        <p:blipFill>
          <a:blip r:embed="rId3"/>
          <a:stretch>
            <a:fillRect/>
          </a:stretch>
        </p:blipFill>
        <p:spPr>
          <a:xfrm>
            <a:off x="1040933" y="2214880"/>
            <a:ext cx="640135" cy="198768"/>
          </a:xfrm>
          <a:prstGeom prst="rect">
            <a:avLst/>
          </a:prstGeom>
        </p:spPr>
      </p:pic>
      <p:pic>
        <p:nvPicPr>
          <p:cNvPr id="484" name="図 483">
            <a:extLst>
              <a:ext uri="{FF2B5EF4-FFF2-40B4-BE49-F238E27FC236}">
                <a16:creationId xmlns:a16="http://schemas.microsoft.com/office/drawing/2014/main" id="{364F46F4-591F-E910-4E42-87F360FF6222}"/>
              </a:ext>
            </a:extLst>
          </p:cNvPr>
          <p:cNvPicPr>
            <a:picLocks noChangeAspect="1"/>
          </p:cNvPicPr>
          <p:nvPr/>
        </p:nvPicPr>
        <p:blipFill>
          <a:blip r:embed="rId4"/>
          <a:stretch>
            <a:fillRect/>
          </a:stretch>
        </p:blipFill>
        <p:spPr>
          <a:xfrm>
            <a:off x="1254311" y="2440771"/>
            <a:ext cx="426757" cy="132249"/>
          </a:xfrm>
          <a:prstGeom prst="rect">
            <a:avLst/>
          </a:prstGeom>
        </p:spPr>
      </p:pic>
      <p:pic>
        <p:nvPicPr>
          <p:cNvPr id="485" name="図 484">
            <a:extLst>
              <a:ext uri="{FF2B5EF4-FFF2-40B4-BE49-F238E27FC236}">
                <a16:creationId xmlns:a16="http://schemas.microsoft.com/office/drawing/2014/main" id="{11351D67-49BD-9041-CBF4-B23571F95949}"/>
              </a:ext>
            </a:extLst>
          </p:cNvPr>
          <p:cNvPicPr>
            <a:picLocks noChangeAspect="1"/>
          </p:cNvPicPr>
          <p:nvPr/>
        </p:nvPicPr>
        <p:blipFill>
          <a:blip r:embed="rId4"/>
          <a:stretch>
            <a:fillRect/>
          </a:stretch>
        </p:blipFill>
        <p:spPr>
          <a:xfrm>
            <a:off x="1254311" y="2620964"/>
            <a:ext cx="396690" cy="132249"/>
          </a:xfrm>
          <a:prstGeom prst="rect">
            <a:avLst/>
          </a:prstGeom>
        </p:spPr>
      </p:pic>
      <p:pic>
        <p:nvPicPr>
          <p:cNvPr id="486" name="図 485">
            <a:extLst>
              <a:ext uri="{FF2B5EF4-FFF2-40B4-BE49-F238E27FC236}">
                <a16:creationId xmlns:a16="http://schemas.microsoft.com/office/drawing/2014/main" id="{D3D38508-5850-A446-0A7A-4D81929B96DF}"/>
              </a:ext>
            </a:extLst>
          </p:cNvPr>
          <p:cNvPicPr>
            <a:picLocks noChangeAspect="1"/>
          </p:cNvPicPr>
          <p:nvPr/>
        </p:nvPicPr>
        <p:blipFill>
          <a:blip r:embed="rId4"/>
          <a:stretch>
            <a:fillRect/>
          </a:stretch>
        </p:blipFill>
        <p:spPr>
          <a:xfrm>
            <a:off x="1254311" y="2801157"/>
            <a:ext cx="396690" cy="132249"/>
          </a:xfrm>
          <a:prstGeom prst="rect">
            <a:avLst/>
          </a:prstGeom>
        </p:spPr>
      </p:pic>
      <p:pic>
        <p:nvPicPr>
          <p:cNvPr id="487" name="図 486">
            <a:extLst>
              <a:ext uri="{FF2B5EF4-FFF2-40B4-BE49-F238E27FC236}">
                <a16:creationId xmlns:a16="http://schemas.microsoft.com/office/drawing/2014/main" id="{6662F997-7204-A13F-5493-BF1B0950F159}"/>
              </a:ext>
            </a:extLst>
          </p:cNvPr>
          <p:cNvPicPr>
            <a:picLocks noChangeAspect="1"/>
          </p:cNvPicPr>
          <p:nvPr/>
        </p:nvPicPr>
        <p:blipFill>
          <a:blip r:embed="rId4"/>
          <a:stretch>
            <a:fillRect/>
          </a:stretch>
        </p:blipFill>
        <p:spPr>
          <a:xfrm>
            <a:off x="1900741" y="2620964"/>
            <a:ext cx="118559" cy="107421"/>
          </a:xfrm>
          <a:prstGeom prst="rect">
            <a:avLst/>
          </a:prstGeom>
        </p:spPr>
      </p:pic>
      <p:pic>
        <p:nvPicPr>
          <p:cNvPr id="488" name="図 487">
            <a:extLst>
              <a:ext uri="{FF2B5EF4-FFF2-40B4-BE49-F238E27FC236}">
                <a16:creationId xmlns:a16="http://schemas.microsoft.com/office/drawing/2014/main" id="{CB321126-9806-C747-34FF-09C83BA6584C}"/>
              </a:ext>
            </a:extLst>
          </p:cNvPr>
          <p:cNvPicPr>
            <a:picLocks noChangeAspect="1"/>
          </p:cNvPicPr>
          <p:nvPr/>
        </p:nvPicPr>
        <p:blipFill>
          <a:blip r:embed="rId4"/>
          <a:stretch>
            <a:fillRect/>
          </a:stretch>
        </p:blipFill>
        <p:spPr>
          <a:xfrm>
            <a:off x="1900741" y="2801157"/>
            <a:ext cx="118559" cy="107421"/>
          </a:xfrm>
          <a:prstGeom prst="rect">
            <a:avLst/>
          </a:prstGeom>
        </p:spPr>
      </p:pic>
      <p:pic>
        <p:nvPicPr>
          <p:cNvPr id="489" name="図 488">
            <a:extLst>
              <a:ext uri="{FF2B5EF4-FFF2-40B4-BE49-F238E27FC236}">
                <a16:creationId xmlns:a16="http://schemas.microsoft.com/office/drawing/2014/main" id="{9B410209-5F45-E8C7-7929-927425BD699D}"/>
              </a:ext>
            </a:extLst>
          </p:cNvPr>
          <p:cNvPicPr>
            <a:picLocks noChangeAspect="1"/>
          </p:cNvPicPr>
          <p:nvPr/>
        </p:nvPicPr>
        <p:blipFill>
          <a:blip r:embed="rId4"/>
          <a:stretch>
            <a:fillRect/>
          </a:stretch>
        </p:blipFill>
        <p:spPr>
          <a:xfrm>
            <a:off x="1879787" y="2981351"/>
            <a:ext cx="70934" cy="59030"/>
          </a:xfrm>
          <a:prstGeom prst="rect">
            <a:avLst/>
          </a:prstGeom>
        </p:spPr>
      </p:pic>
      <p:sp>
        <p:nvSpPr>
          <p:cNvPr id="490" name="テキスト ボックス 489">
            <a:extLst>
              <a:ext uri="{FF2B5EF4-FFF2-40B4-BE49-F238E27FC236}">
                <a16:creationId xmlns:a16="http://schemas.microsoft.com/office/drawing/2014/main" id="{73D75497-74B3-D3C7-40B4-3C05FEDCD491}"/>
              </a:ext>
            </a:extLst>
          </p:cNvPr>
          <p:cNvSpPr txBox="1"/>
          <p:nvPr/>
        </p:nvSpPr>
        <p:spPr>
          <a:xfrm>
            <a:off x="1801271" y="259939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491" name="テキスト ボックス 490">
            <a:extLst>
              <a:ext uri="{FF2B5EF4-FFF2-40B4-BE49-F238E27FC236}">
                <a16:creationId xmlns:a16="http://schemas.microsoft.com/office/drawing/2014/main" id="{54AC5D62-393D-DED3-37D5-8F77E1D9DE21}"/>
              </a:ext>
            </a:extLst>
          </p:cNvPr>
          <p:cNvSpPr txBox="1"/>
          <p:nvPr/>
        </p:nvSpPr>
        <p:spPr>
          <a:xfrm>
            <a:off x="1801271" y="278021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pic>
        <p:nvPicPr>
          <p:cNvPr id="492" name="図 491">
            <a:extLst>
              <a:ext uri="{FF2B5EF4-FFF2-40B4-BE49-F238E27FC236}">
                <a16:creationId xmlns:a16="http://schemas.microsoft.com/office/drawing/2014/main" id="{D209CBE7-8FAE-A37C-7F43-FAAFCB9B970C}"/>
              </a:ext>
            </a:extLst>
          </p:cNvPr>
          <p:cNvPicPr>
            <a:picLocks noChangeAspect="1"/>
          </p:cNvPicPr>
          <p:nvPr/>
        </p:nvPicPr>
        <p:blipFill>
          <a:blip r:embed="rId3"/>
          <a:stretch>
            <a:fillRect/>
          </a:stretch>
        </p:blipFill>
        <p:spPr>
          <a:xfrm>
            <a:off x="3136433" y="2214880"/>
            <a:ext cx="640135" cy="198768"/>
          </a:xfrm>
          <a:prstGeom prst="rect">
            <a:avLst/>
          </a:prstGeom>
        </p:spPr>
      </p:pic>
      <p:pic>
        <p:nvPicPr>
          <p:cNvPr id="493" name="図 492">
            <a:extLst>
              <a:ext uri="{FF2B5EF4-FFF2-40B4-BE49-F238E27FC236}">
                <a16:creationId xmlns:a16="http://schemas.microsoft.com/office/drawing/2014/main" id="{77162F33-3182-F7BB-E088-EC01555C7FF5}"/>
              </a:ext>
            </a:extLst>
          </p:cNvPr>
          <p:cNvPicPr>
            <a:picLocks noChangeAspect="1"/>
          </p:cNvPicPr>
          <p:nvPr/>
        </p:nvPicPr>
        <p:blipFill>
          <a:blip r:embed="rId4"/>
          <a:stretch>
            <a:fillRect/>
          </a:stretch>
        </p:blipFill>
        <p:spPr>
          <a:xfrm>
            <a:off x="3349811" y="2440771"/>
            <a:ext cx="426757" cy="132249"/>
          </a:xfrm>
          <a:prstGeom prst="rect">
            <a:avLst/>
          </a:prstGeom>
        </p:spPr>
      </p:pic>
      <p:pic>
        <p:nvPicPr>
          <p:cNvPr id="494" name="図 493">
            <a:extLst>
              <a:ext uri="{FF2B5EF4-FFF2-40B4-BE49-F238E27FC236}">
                <a16:creationId xmlns:a16="http://schemas.microsoft.com/office/drawing/2014/main" id="{C8074C8F-5ADC-A33C-E765-66F3EE9064AA}"/>
              </a:ext>
            </a:extLst>
          </p:cNvPr>
          <p:cNvPicPr>
            <a:picLocks noChangeAspect="1"/>
          </p:cNvPicPr>
          <p:nvPr/>
        </p:nvPicPr>
        <p:blipFill>
          <a:blip r:embed="rId4"/>
          <a:stretch>
            <a:fillRect/>
          </a:stretch>
        </p:blipFill>
        <p:spPr>
          <a:xfrm>
            <a:off x="3349811" y="2620964"/>
            <a:ext cx="396690" cy="132249"/>
          </a:xfrm>
          <a:prstGeom prst="rect">
            <a:avLst/>
          </a:prstGeom>
        </p:spPr>
      </p:pic>
      <p:pic>
        <p:nvPicPr>
          <p:cNvPr id="495" name="図 494">
            <a:extLst>
              <a:ext uri="{FF2B5EF4-FFF2-40B4-BE49-F238E27FC236}">
                <a16:creationId xmlns:a16="http://schemas.microsoft.com/office/drawing/2014/main" id="{647633A5-7796-6B0F-FB9A-095039626DB3}"/>
              </a:ext>
            </a:extLst>
          </p:cNvPr>
          <p:cNvPicPr>
            <a:picLocks noChangeAspect="1"/>
          </p:cNvPicPr>
          <p:nvPr/>
        </p:nvPicPr>
        <p:blipFill>
          <a:blip r:embed="rId4"/>
          <a:stretch>
            <a:fillRect/>
          </a:stretch>
        </p:blipFill>
        <p:spPr>
          <a:xfrm>
            <a:off x="3349811" y="2801157"/>
            <a:ext cx="396690" cy="132249"/>
          </a:xfrm>
          <a:prstGeom prst="rect">
            <a:avLst/>
          </a:prstGeom>
        </p:spPr>
      </p:pic>
      <p:pic>
        <p:nvPicPr>
          <p:cNvPr id="496" name="図 495">
            <a:extLst>
              <a:ext uri="{FF2B5EF4-FFF2-40B4-BE49-F238E27FC236}">
                <a16:creationId xmlns:a16="http://schemas.microsoft.com/office/drawing/2014/main" id="{95DD7600-710C-0A09-9696-26A1FBFCDE65}"/>
              </a:ext>
            </a:extLst>
          </p:cNvPr>
          <p:cNvPicPr>
            <a:picLocks noChangeAspect="1"/>
          </p:cNvPicPr>
          <p:nvPr/>
        </p:nvPicPr>
        <p:blipFill>
          <a:blip r:embed="rId4"/>
          <a:stretch>
            <a:fillRect/>
          </a:stretch>
        </p:blipFill>
        <p:spPr>
          <a:xfrm>
            <a:off x="3996241" y="2620964"/>
            <a:ext cx="118559" cy="107421"/>
          </a:xfrm>
          <a:prstGeom prst="rect">
            <a:avLst/>
          </a:prstGeom>
        </p:spPr>
      </p:pic>
      <p:pic>
        <p:nvPicPr>
          <p:cNvPr id="497" name="図 496">
            <a:extLst>
              <a:ext uri="{FF2B5EF4-FFF2-40B4-BE49-F238E27FC236}">
                <a16:creationId xmlns:a16="http://schemas.microsoft.com/office/drawing/2014/main" id="{32CAA240-7825-3F60-6D02-F61588BF5CC2}"/>
              </a:ext>
            </a:extLst>
          </p:cNvPr>
          <p:cNvPicPr>
            <a:picLocks noChangeAspect="1"/>
          </p:cNvPicPr>
          <p:nvPr/>
        </p:nvPicPr>
        <p:blipFill>
          <a:blip r:embed="rId4"/>
          <a:stretch>
            <a:fillRect/>
          </a:stretch>
        </p:blipFill>
        <p:spPr>
          <a:xfrm>
            <a:off x="3996241" y="2801157"/>
            <a:ext cx="118559" cy="107421"/>
          </a:xfrm>
          <a:prstGeom prst="rect">
            <a:avLst/>
          </a:prstGeom>
        </p:spPr>
      </p:pic>
      <p:pic>
        <p:nvPicPr>
          <p:cNvPr id="498" name="図 497">
            <a:extLst>
              <a:ext uri="{FF2B5EF4-FFF2-40B4-BE49-F238E27FC236}">
                <a16:creationId xmlns:a16="http://schemas.microsoft.com/office/drawing/2014/main" id="{F2E3F463-4CA7-5E9F-3A71-5F5240BC90AA}"/>
              </a:ext>
            </a:extLst>
          </p:cNvPr>
          <p:cNvPicPr>
            <a:picLocks noChangeAspect="1"/>
          </p:cNvPicPr>
          <p:nvPr/>
        </p:nvPicPr>
        <p:blipFill>
          <a:blip r:embed="rId4"/>
          <a:stretch>
            <a:fillRect/>
          </a:stretch>
        </p:blipFill>
        <p:spPr>
          <a:xfrm>
            <a:off x="3975287" y="2981351"/>
            <a:ext cx="70934" cy="59030"/>
          </a:xfrm>
          <a:prstGeom prst="rect">
            <a:avLst/>
          </a:prstGeom>
        </p:spPr>
      </p:pic>
      <p:sp>
        <p:nvSpPr>
          <p:cNvPr id="499" name="テキスト ボックス 498">
            <a:extLst>
              <a:ext uri="{FF2B5EF4-FFF2-40B4-BE49-F238E27FC236}">
                <a16:creationId xmlns:a16="http://schemas.microsoft.com/office/drawing/2014/main" id="{2B23EB77-2434-9DEA-C88B-FEF58C3C053E}"/>
              </a:ext>
            </a:extLst>
          </p:cNvPr>
          <p:cNvSpPr txBox="1"/>
          <p:nvPr/>
        </p:nvSpPr>
        <p:spPr>
          <a:xfrm>
            <a:off x="3896771" y="259939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00" name="テキスト ボックス 499">
            <a:extLst>
              <a:ext uri="{FF2B5EF4-FFF2-40B4-BE49-F238E27FC236}">
                <a16:creationId xmlns:a16="http://schemas.microsoft.com/office/drawing/2014/main" id="{EF6839E0-582B-B786-7582-0BA34AE4AC79}"/>
              </a:ext>
            </a:extLst>
          </p:cNvPr>
          <p:cNvSpPr txBox="1"/>
          <p:nvPr/>
        </p:nvSpPr>
        <p:spPr>
          <a:xfrm>
            <a:off x="3896771" y="278021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01" name="テキスト ボックス 500">
            <a:extLst>
              <a:ext uri="{FF2B5EF4-FFF2-40B4-BE49-F238E27FC236}">
                <a16:creationId xmlns:a16="http://schemas.microsoft.com/office/drawing/2014/main" id="{71CA98FC-AE8A-0E56-6B41-89642EC9D69C}"/>
              </a:ext>
            </a:extLst>
          </p:cNvPr>
          <p:cNvSpPr txBox="1"/>
          <p:nvPr/>
        </p:nvSpPr>
        <p:spPr>
          <a:xfrm>
            <a:off x="3070270" y="216693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02" name="図 501">
            <a:extLst>
              <a:ext uri="{FF2B5EF4-FFF2-40B4-BE49-F238E27FC236}">
                <a16:creationId xmlns:a16="http://schemas.microsoft.com/office/drawing/2014/main" id="{1E5FD5FB-A953-F4AB-8CCA-5AFFD5DE620E}"/>
              </a:ext>
            </a:extLst>
          </p:cNvPr>
          <p:cNvPicPr>
            <a:picLocks noChangeAspect="1"/>
          </p:cNvPicPr>
          <p:nvPr/>
        </p:nvPicPr>
        <p:blipFill>
          <a:blip r:embed="rId3"/>
          <a:stretch>
            <a:fillRect/>
          </a:stretch>
        </p:blipFill>
        <p:spPr>
          <a:xfrm>
            <a:off x="6291164" y="2214880"/>
            <a:ext cx="640135" cy="198768"/>
          </a:xfrm>
          <a:prstGeom prst="rect">
            <a:avLst/>
          </a:prstGeom>
        </p:spPr>
      </p:pic>
      <p:pic>
        <p:nvPicPr>
          <p:cNvPr id="503" name="図 502">
            <a:extLst>
              <a:ext uri="{FF2B5EF4-FFF2-40B4-BE49-F238E27FC236}">
                <a16:creationId xmlns:a16="http://schemas.microsoft.com/office/drawing/2014/main" id="{98DB9992-7C17-2F86-0AFE-28E5F372A32F}"/>
              </a:ext>
            </a:extLst>
          </p:cNvPr>
          <p:cNvPicPr>
            <a:picLocks noChangeAspect="1"/>
          </p:cNvPicPr>
          <p:nvPr/>
        </p:nvPicPr>
        <p:blipFill>
          <a:blip r:embed="rId4"/>
          <a:stretch>
            <a:fillRect/>
          </a:stretch>
        </p:blipFill>
        <p:spPr>
          <a:xfrm>
            <a:off x="6504542" y="2440771"/>
            <a:ext cx="426757" cy="132249"/>
          </a:xfrm>
          <a:prstGeom prst="rect">
            <a:avLst/>
          </a:prstGeom>
        </p:spPr>
      </p:pic>
      <p:pic>
        <p:nvPicPr>
          <p:cNvPr id="504" name="図 503">
            <a:extLst>
              <a:ext uri="{FF2B5EF4-FFF2-40B4-BE49-F238E27FC236}">
                <a16:creationId xmlns:a16="http://schemas.microsoft.com/office/drawing/2014/main" id="{860DF747-3FA5-DAE1-716D-21B89793D464}"/>
              </a:ext>
            </a:extLst>
          </p:cNvPr>
          <p:cNvPicPr>
            <a:picLocks noChangeAspect="1"/>
          </p:cNvPicPr>
          <p:nvPr/>
        </p:nvPicPr>
        <p:blipFill>
          <a:blip r:embed="rId4"/>
          <a:stretch>
            <a:fillRect/>
          </a:stretch>
        </p:blipFill>
        <p:spPr>
          <a:xfrm>
            <a:off x="6504542" y="2620964"/>
            <a:ext cx="396690" cy="132249"/>
          </a:xfrm>
          <a:prstGeom prst="rect">
            <a:avLst/>
          </a:prstGeom>
        </p:spPr>
      </p:pic>
      <p:pic>
        <p:nvPicPr>
          <p:cNvPr id="505" name="図 504">
            <a:extLst>
              <a:ext uri="{FF2B5EF4-FFF2-40B4-BE49-F238E27FC236}">
                <a16:creationId xmlns:a16="http://schemas.microsoft.com/office/drawing/2014/main" id="{948BCEFA-74DF-961F-FE68-9307C96FC0EB}"/>
              </a:ext>
            </a:extLst>
          </p:cNvPr>
          <p:cNvPicPr>
            <a:picLocks noChangeAspect="1"/>
          </p:cNvPicPr>
          <p:nvPr/>
        </p:nvPicPr>
        <p:blipFill>
          <a:blip r:embed="rId4"/>
          <a:stretch>
            <a:fillRect/>
          </a:stretch>
        </p:blipFill>
        <p:spPr>
          <a:xfrm>
            <a:off x="6504542" y="2801157"/>
            <a:ext cx="396690" cy="132249"/>
          </a:xfrm>
          <a:prstGeom prst="rect">
            <a:avLst/>
          </a:prstGeom>
        </p:spPr>
      </p:pic>
      <p:pic>
        <p:nvPicPr>
          <p:cNvPr id="506" name="図 505">
            <a:extLst>
              <a:ext uri="{FF2B5EF4-FFF2-40B4-BE49-F238E27FC236}">
                <a16:creationId xmlns:a16="http://schemas.microsoft.com/office/drawing/2014/main" id="{4F3F1620-8494-04E6-4187-FF738EE994E1}"/>
              </a:ext>
            </a:extLst>
          </p:cNvPr>
          <p:cNvPicPr>
            <a:picLocks noChangeAspect="1"/>
          </p:cNvPicPr>
          <p:nvPr/>
        </p:nvPicPr>
        <p:blipFill>
          <a:blip r:embed="rId4"/>
          <a:stretch>
            <a:fillRect/>
          </a:stretch>
        </p:blipFill>
        <p:spPr>
          <a:xfrm>
            <a:off x="7150972" y="2620964"/>
            <a:ext cx="118559" cy="107421"/>
          </a:xfrm>
          <a:prstGeom prst="rect">
            <a:avLst/>
          </a:prstGeom>
        </p:spPr>
      </p:pic>
      <p:pic>
        <p:nvPicPr>
          <p:cNvPr id="507" name="図 506">
            <a:extLst>
              <a:ext uri="{FF2B5EF4-FFF2-40B4-BE49-F238E27FC236}">
                <a16:creationId xmlns:a16="http://schemas.microsoft.com/office/drawing/2014/main" id="{B4F960C1-B804-8ACE-FFB6-48E992A4C658}"/>
              </a:ext>
            </a:extLst>
          </p:cNvPr>
          <p:cNvPicPr>
            <a:picLocks noChangeAspect="1"/>
          </p:cNvPicPr>
          <p:nvPr/>
        </p:nvPicPr>
        <p:blipFill>
          <a:blip r:embed="rId4"/>
          <a:stretch>
            <a:fillRect/>
          </a:stretch>
        </p:blipFill>
        <p:spPr>
          <a:xfrm>
            <a:off x="7150972" y="2801157"/>
            <a:ext cx="118559" cy="107421"/>
          </a:xfrm>
          <a:prstGeom prst="rect">
            <a:avLst/>
          </a:prstGeom>
        </p:spPr>
      </p:pic>
      <p:pic>
        <p:nvPicPr>
          <p:cNvPr id="508" name="図 507">
            <a:extLst>
              <a:ext uri="{FF2B5EF4-FFF2-40B4-BE49-F238E27FC236}">
                <a16:creationId xmlns:a16="http://schemas.microsoft.com/office/drawing/2014/main" id="{FB198A72-49E6-B441-A212-9604A7FFF076}"/>
              </a:ext>
            </a:extLst>
          </p:cNvPr>
          <p:cNvPicPr>
            <a:picLocks noChangeAspect="1"/>
          </p:cNvPicPr>
          <p:nvPr/>
        </p:nvPicPr>
        <p:blipFill>
          <a:blip r:embed="rId4"/>
          <a:stretch>
            <a:fillRect/>
          </a:stretch>
        </p:blipFill>
        <p:spPr>
          <a:xfrm>
            <a:off x="7130018" y="2981351"/>
            <a:ext cx="70934" cy="59030"/>
          </a:xfrm>
          <a:prstGeom prst="rect">
            <a:avLst/>
          </a:prstGeom>
        </p:spPr>
      </p:pic>
      <p:sp>
        <p:nvSpPr>
          <p:cNvPr id="509" name="テキスト ボックス 508">
            <a:extLst>
              <a:ext uri="{FF2B5EF4-FFF2-40B4-BE49-F238E27FC236}">
                <a16:creationId xmlns:a16="http://schemas.microsoft.com/office/drawing/2014/main" id="{09CEBE1B-EA31-C241-CE6C-051FEA03B346}"/>
              </a:ext>
            </a:extLst>
          </p:cNvPr>
          <p:cNvSpPr txBox="1"/>
          <p:nvPr/>
        </p:nvSpPr>
        <p:spPr>
          <a:xfrm>
            <a:off x="7051502" y="259939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10" name="テキスト ボックス 509">
            <a:extLst>
              <a:ext uri="{FF2B5EF4-FFF2-40B4-BE49-F238E27FC236}">
                <a16:creationId xmlns:a16="http://schemas.microsoft.com/office/drawing/2014/main" id="{D9C9C9BA-9B7A-68DC-AC1C-5B638071C31F}"/>
              </a:ext>
            </a:extLst>
          </p:cNvPr>
          <p:cNvSpPr txBox="1"/>
          <p:nvPr/>
        </p:nvSpPr>
        <p:spPr>
          <a:xfrm>
            <a:off x="7051502" y="278021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11" name="テキスト ボックス 510">
            <a:extLst>
              <a:ext uri="{FF2B5EF4-FFF2-40B4-BE49-F238E27FC236}">
                <a16:creationId xmlns:a16="http://schemas.microsoft.com/office/drawing/2014/main" id="{219D16A7-E99D-22E2-BDF2-E7EBD0657EF2}"/>
              </a:ext>
            </a:extLst>
          </p:cNvPr>
          <p:cNvSpPr txBox="1"/>
          <p:nvPr/>
        </p:nvSpPr>
        <p:spPr>
          <a:xfrm>
            <a:off x="6225001" y="216693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12" name="図 511">
            <a:extLst>
              <a:ext uri="{FF2B5EF4-FFF2-40B4-BE49-F238E27FC236}">
                <a16:creationId xmlns:a16="http://schemas.microsoft.com/office/drawing/2014/main" id="{883AEF91-FC49-4751-ADF4-A0B408D7671B}"/>
              </a:ext>
            </a:extLst>
          </p:cNvPr>
          <p:cNvPicPr>
            <a:picLocks noChangeAspect="1"/>
          </p:cNvPicPr>
          <p:nvPr/>
        </p:nvPicPr>
        <p:blipFill>
          <a:blip r:embed="rId3"/>
          <a:stretch>
            <a:fillRect/>
          </a:stretch>
        </p:blipFill>
        <p:spPr>
          <a:xfrm>
            <a:off x="8394249" y="2215037"/>
            <a:ext cx="640135" cy="198768"/>
          </a:xfrm>
          <a:prstGeom prst="rect">
            <a:avLst/>
          </a:prstGeom>
        </p:spPr>
      </p:pic>
      <p:pic>
        <p:nvPicPr>
          <p:cNvPr id="513" name="図 512">
            <a:extLst>
              <a:ext uri="{FF2B5EF4-FFF2-40B4-BE49-F238E27FC236}">
                <a16:creationId xmlns:a16="http://schemas.microsoft.com/office/drawing/2014/main" id="{FBE10248-FCD6-D0FD-FC9C-C548347E3B61}"/>
              </a:ext>
            </a:extLst>
          </p:cNvPr>
          <p:cNvPicPr>
            <a:picLocks noChangeAspect="1"/>
          </p:cNvPicPr>
          <p:nvPr/>
        </p:nvPicPr>
        <p:blipFill>
          <a:blip r:embed="rId4"/>
          <a:stretch>
            <a:fillRect/>
          </a:stretch>
        </p:blipFill>
        <p:spPr>
          <a:xfrm>
            <a:off x="8607627" y="2440928"/>
            <a:ext cx="426757" cy="132249"/>
          </a:xfrm>
          <a:prstGeom prst="rect">
            <a:avLst/>
          </a:prstGeom>
        </p:spPr>
      </p:pic>
      <p:pic>
        <p:nvPicPr>
          <p:cNvPr id="514" name="図 513">
            <a:extLst>
              <a:ext uri="{FF2B5EF4-FFF2-40B4-BE49-F238E27FC236}">
                <a16:creationId xmlns:a16="http://schemas.microsoft.com/office/drawing/2014/main" id="{52BFD534-19AC-2F0A-BFBF-ECE17814EE7D}"/>
              </a:ext>
            </a:extLst>
          </p:cNvPr>
          <p:cNvPicPr>
            <a:picLocks noChangeAspect="1"/>
          </p:cNvPicPr>
          <p:nvPr/>
        </p:nvPicPr>
        <p:blipFill>
          <a:blip r:embed="rId4"/>
          <a:stretch>
            <a:fillRect/>
          </a:stretch>
        </p:blipFill>
        <p:spPr>
          <a:xfrm>
            <a:off x="8607627" y="2621121"/>
            <a:ext cx="396690" cy="132249"/>
          </a:xfrm>
          <a:prstGeom prst="rect">
            <a:avLst/>
          </a:prstGeom>
        </p:spPr>
      </p:pic>
      <p:pic>
        <p:nvPicPr>
          <p:cNvPr id="515" name="図 514">
            <a:extLst>
              <a:ext uri="{FF2B5EF4-FFF2-40B4-BE49-F238E27FC236}">
                <a16:creationId xmlns:a16="http://schemas.microsoft.com/office/drawing/2014/main" id="{479126D7-57FA-FE86-6110-91C4CA7210F7}"/>
              </a:ext>
            </a:extLst>
          </p:cNvPr>
          <p:cNvPicPr>
            <a:picLocks noChangeAspect="1"/>
          </p:cNvPicPr>
          <p:nvPr/>
        </p:nvPicPr>
        <p:blipFill>
          <a:blip r:embed="rId4"/>
          <a:stretch>
            <a:fillRect/>
          </a:stretch>
        </p:blipFill>
        <p:spPr>
          <a:xfrm>
            <a:off x="8607627" y="2801314"/>
            <a:ext cx="396690" cy="132249"/>
          </a:xfrm>
          <a:prstGeom prst="rect">
            <a:avLst/>
          </a:prstGeom>
        </p:spPr>
      </p:pic>
      <p:pic>
        <p:nvPicPr>
          <p:cNvPr id="516" name="図 515">
            <a:extLst>
              <a:ext uri="{FF2B5EF4-FFF2-40B4-BE49-F238E27FC236}">
                <a16:creationId xmlns:a16="http://schemas.microsoft.com/office/drawing/2014/main" id="{92EB2176-3B55-BD79-1CB2-F928EC9CD47E}"/>
              </a:ext>
            </a:extLst>
          </p:cNvPr>
          <p:cNvPicPr>
            <a:picLocks noChangeAspect="1"/>
          </p:cNvPicPr>
          <p:nvPr/>
        </p:nvPicPr>
        <p:blipFill>
          <a:blip r:embed="rId4"/>
          <a:stretch>
            <a:fillRect/>
          </a:stretch>
        </p:blipFill>
        <p:spPr>
          <a:xfrm>
            <a:off x="9254057" y="2621121"/>
            <a:ext cx="118559" cy="107421"/>
          </a:xfrm>
          <a:prstGeom prst="rect">
            <a:avLst/>
          </a:prstGeom>
        </p:spPr>
      </p:pic>
      <p:pic>
        <p:nvPicPr>
          <p:cNvPr id="517" name="図 516">
            <a:extLst>
              <a:ext uri="{FF2B5EF4-FFF2-40B4-BE49-F238E27FC236}">
                <a16:creationId xmlns:a16="http://schemas.microsoft.com/office/drawing/2014/main" id="{5FDB7ED0-4ECF-B6EA-2C3C-E5D9EEB41129}"/>
              </a:ext>
            </a:extLst>
          </p:cNvPr>
          <p:cNvPicPr>
            <a:picLocks noChangeAspect="1"/>
          </p:cNvPicPr>
          <p:nvPr/>
        </p:nvPicPr>
        <p:blipFill>
          <a:blip r:embed="rId4"/>
          <a:stretch>
            <a:fillRect/>
          </a:stretch>
        </p:blipFill>
        <p:spPr>
          <a:xfrm>
            <a:off x="9254057" y="2801314"/>
            <a:ext cx="118559" cy="107421"/>
          </a:xfrm>
          <a:prstGeom prst="rect">
            <a:avLst/>
          </a:prstGeom>
        </p:spPr>
      </p:pic>
      <p:pic>
        <p:nvPicPr>
          <p:cNvPr id="518" name="図 517">
            <a:extLst>
              <a:ext uri="{FF2B5EF4-FFF2-40B4-BE49-F238E27FC236}">
                <a16:creationId xmlns:a16="http://schemas.microsoft.com/office/drawing/2014/main" id="{A73E9841-4B0F-95C0-7957-B2C5F2FEE78B}"/>
              </a:ext>
            </a:extLst>
          </p:cNvPr>
          <p:cNvPicPr>
            <a:picLocks noChangeAspect="1"/>
          </p:cNvPicPr>
          <p:nvPr/>
        </p:nvPicPr>
        <p:blipFill>
          <a:blip r:embed="rId4"/>
          <a:stretch>
            <a:fillRect/>
          </a:stretch>
        </p:blipFill>
        <p:spPr>
          <a:xfrm>
            <a:off x="9233103" y="2981508"/>
            <a:ext cx="70934" cy="59030"/>
          </a:xfrm>
          <a:prstGeom prst="rect">
            <a:avLst/>
          </a:prstGeom>
        </p:spPr>
      </p:pic>
      <p:sp>
        <p:nvSpPr>
          <p:cNvPr id="519" name="テキスト ボックス 518">
            <a:extLst>
              <a:ext uri="{FF2B5EF4-FFF2-40B4-BE49-F238E27FC236}">
                <a16:creationId xmlns:a16="http://schemas.microsoft.com/office/drawing/2014/main" id="{3892C21C-0D8C-4A1A-01C1-101AEC3992FA}"/>
              </a:ext>
            </a:extLst>
          </p:cNvPr>
          <p:cNvSpPr txBox="1"/>
          <p:nvPr/>
        </p:nvSpPr>
        <p:spPr>
          <a:xfrm>
            <a:off x="9154587" y="259954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20" name="テキスト ボックス 519">
            <a:extLst>
              <a:ext uri="{FF2B5EF4-FFF2-40B4-BE49-F238E27FC236}">
                <a16:creationId xmlns:a16="http://schemas.microsoft.com/office/drawing/2014/main" id="{3937AE42-D4D6-1CD7-0354-4C7F872FDF91}"/>
              </a:ext>
            </a:extLst>
          </p:cNvPr>
          <p:cNvSpPr txBox="1"/>
          <p:nvPr/>
        </p:nvSpPr>
        <p:spPr>
          <a:xfrm>
            <a:off x="9154587" y="278036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21" name="テキスト ボックス 520">
            <a:extLst>
              <a:ext uri="{FF2B5EF4-FFF2-40B4-BE49-F238E27FC236}">
                <a16:creationId xmlns:a16="http://schemas.microsoft.com/office/drawing/2014/main" id="{103E2335-CA9C-4958-E2FB-E9A34EB42463}"/>
              </a:ext>
            </a:extLst>
          </p:cNvPr>
          <p:cNvSpPr txBox="1"/>
          <p:nvPr/>
        </p:nvSpPr>
        <p:spPr>
          <a:xfrm>
            <a:off x="8328086" y="216709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22" name="図 521">
            <a:extLst>
              <a:ext uri="{FF2B5EF4-FFF2-40B4-BE49-F238E27FC236}">
                <a16:creationId xmlns:a16="http://schemas.microsoft.com/office/drawing/2014/main" id="{A83796FA-7303-EDF6-D385-0FE1339924F4}"/>
              </a:ext>
            </a:extLst>
          </p:cNvPr>
          <p:cNvPicPr>
            <a:picLocks noChangeAspect="1"/>
          </p:cNvPicPr>
          <p:nvPr/>
        </p:nvPicPr>
        <p:blipFill>
          <a:blip r:embed="rId3"/>
          <a:stretch>
            <a:fillRect/>
          </a:stretch>
        </p:blipFill>
        <p:spPr>
          <a:xfrm>
            <a:off x="1040145" y="3111102"/>
            <a:ext cx="640135" cy="198768"/>
          </a:xfrm>
          <a:prstGeom prst="rect">
            <a:avLst/>
          </a:prstGeom>
        </p:spPr>
      </p:pic>
      <p:pic>
        <p:nvPicPr>
          <p:cNvPr id="523" name="図 522">
            <a:extLst>
              <a:ext uri="{FF2B5EF4-FFF2-40B4-BE49-F238E27FC236}">
                <a16:creationId xmlns:a16="http://schemas.microsoft.com/office/drawing/2014/main" id="{A26463BE-DF85-F8DD-0DFA-B797F09AF019}"/>
              </a:ext>
            </a:extLst>
          </p:cNvPr>
          <p:cNvPicPr>
            <a:picLocks noChangeAspect="1"/>
          </p:cNvPicPr>
          <p:nvPr/>
        </p:nvPicPr>
        <p:blipFill>
          <a:blip r:embed="rId4"/>
          <a:stretch>
            <a:fillRect/>
          </a:stretch>
        </p:blipFill>
        <p:spPr>
          <a:xfrm>
            <a:off x="1253523" y="3336993"/>
            <a:ext cx="426757" cy="132249"/>
          </a:xfrm>
          <a:prstGeom prst="rect">
            <a:avLst/>
          </a:prstGeom>
        </p:spPr>
      </p:pic>
      <p:pic>
        <p:nvPicPr>
          <p:cNvPr id="524" name="図 523">
            <a:extLst>
              <a:ext uri="{FF2B5EF4-FFF2-40B4-BE49-F238E27FC236}">
                <a16:creationId xmlns:a16="http://schemas.microsoft.com/office/drawing/2014/main" id="{3B88ADB5-134E-7A51-4569-992EB22E2CC9}"/>
              </a:ext>
            </a:extLst>
          </p:cNvPr>
          <p:cNvPicPr>
            <a:picLocks noChangeAspect="1"/>
          </p:cNvPicPr>
          <p:nvPr/>
        </p:nvPicPr>
        <p:blipFill>
          <a:blip r:embed="rId4"/>
          <a:stretch>
            <a:fillRect/>
          </a:stretch>
        </p:blipFill>
        <p:spPr>
          <a:xfrm>
            <a:off x="1253523" y="3517186"/>
            <a:ext cx="396690" cy="132249"/>
          </a:xfrm>
          <a:prstGeom prst="rect">
            <a:avLst/>
          </a:prstGeom>
        </p:spPr>
      </p:pic>
      <p:pic>
        <p:nvPicPr>
          <p:cNvPr id="525" name="図 524">
            <a:extLst>
              <a:ext uri="{FF2B5EF4-FFF2-40B4-BE49-F238E27FC236}">
                <a16:creationId xmlns:a16="http://schemas.microsoft.com/office/drawing/2014/main" id="{E9CB473C-3262-C389-08B8-985655226664}"/>
              </a:ext>
            </a:extLst>
          </p:cNvPr>
          <p:cNvPicPr>
            <a:picLocks noChangeAspect="1"/>
          </p:cNvPicPr>
          <p:nvPr/>
        </p:nvPicPr>
        <p:blipFill>
          <a:blip r:embed="rId4"/>
          <a:stretch>
            <a:fillRect/>
          </a:stretch>
        </p:blipFill>
        <p:spPr>
          <a:xfrm>
            <a:off x="1253523" y="3697379"/>
            <a:ext cx="396690" cy="132249"/>
          </a:xfrm>
          <a:prstGeom prst="rect">
            <a:avLst/>
          </a:prstGeom>
        </p:spPr>
      </p:pic>
      <p:pic>
        <p:nvPicPr>
          <p:cNvPr id="526" name="図 525">
            <a:extLst>
              <a:ext uri="{FF2B5EF4-FFF2-40B4-BE49-F238E27FC236}">
                <a16:creationId xmlns:a16="http://schemas.microsoft.com/office/drawing/2014/main" id="{FD831A00-CE11-C9EF-7FA7-30E738C0E457}"/>
              </a:ext>
            </a:extLst>
          </p:cNvPr>
          <p:cNvPicPr>
            <a:picLocks noChangeAspect="1"/>
          </p:cNvPicPr>
          <p:nvPr/>
        </p:nvPicPr>
        <p:blipFill>
          <a:blip r:embed="rId4"/>
          <a:stretch>
            <a:fillRect/>
          </a:stretch>
        </p:blipFill>
        <p:spPr>
          <a:xfrm>
            <a:off x="1899953" y="3517186"/>
            <a:ext cx="118559" cy="107421"/>
          </a:xfrm>
          <a:prstGeom prst="rect">
            <a:avLst/>
          </a:prstGeom>
        </p:spPr>
      </p:pic>
      <p:pic>
        <p:nvPicPr>
          <p:cNvPr id="527" name="図 526">
            <a:extLst>
              <a:ext uri="{FF2B5EF4-FFF2-40B4-BE49-F238E27FC236}">
                <a16:creationId xmlns:a16="http://schemas.microsoft.com/office/drawing/2014/main" id="{799B2CB4-1FC3-7509-7494-15B974FB62EB}"/>
              </a:ext>
            </a:extLst>
          </p:cNvPr>
          <p:cNvPicPr>
            <a:picLocks noChangeAspect="1"/>
          </p:cNvPicPr>
          <p:nvPr/>
        </p:nvPicPr>
        <p:blipFill>
          <a:blip r:embed="rId4"/>
          <a:stretch>
            <a:fillRect/>
          </a:stretch>
        </p:blipFill>
        <p:spPr>
          <a:xfrm>
            <a:off x="1899953" y="3697379"/>
            <a:ext cx="118559" cy="107421"/>
          </a:xfrm>
          <a:prstGeom prst="rect">
            <a:avLst/>
          </a:prstGeom>
        </p:spPr>
      </p:pic>
      <p:pic>
        <p:nvPicPr>
          <p:cNvPr id="528" name="図 527">
            <a:extLst>
              <a:ext uri="{FF2B5EF4-FFF2-40B4-BE49-F238E27FC236}">
                <a16:creationId xmlns:a16="http://schemas.microsoft.com/office/drawing/2014/main" id="{466E9518-CF8F-4B3A-CDF0-4D1A9C075897}"/>
              </a:ext>
            </a:extLst>
          </p:cNvPr>
          <p:cNvPicPr>
            <a:picLocks noChangeAspect="1"/>
          </p:cNvPicPr>
          <p:nvPr/>
        </p:nvPicPr>
        <p:blipFill>
          <a:blip r:embed="rId4"/>
          <a:stretch>
            <a:fillRect/>
          </a:stretch>
        </p:blipFill>
        <p:spPr>
          <a:xfrm>
            <a:off x="1878999" y="3877573"/>
            <a:ext cx="70934" cy="59030"/>
          </a:xfrm>
          <a:prstGeom prst="rect">
            <a:avLst/>
          </a:prstGeom>
        </p:spPr>
      </p:pic>
      <p:sp>
        <p:nvSpPr>
          <p:cNvPr id="529" name="テキスト ボックス 528">
            <a:extLst>
              <a:ext uri="{FF2B5EF4-FFF2-40B4-BE49-F238E27FC236}">
                <a16:creationId xmlns:a16="http://schemas.microsoft.com/office/drawing/2014/main" id="{5425613F-B401-00FD-3260-1014969FF869}"/>
              </a:ext>
            </a:extLst>
          </p:cNvPr>
          <p:cNvSpPr txBox="1"/>
          <p:nvPr/>
        </p:nvSpPr>
        <p:spPr>
          <a:xfrm>
            <a:off x="1800483" y="349561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30" name="テキスト ボックス 529">
            <a:extLst>
              <a:ext uri="{FF2B5EF4-FFF2-40B4-BE49-F238E27FC236}">
                <a16:creationId xmlns:a16="http://schemas.microsoft.com/office/drawing/2014/main" id="{40C6C114-79FB-391E-C4A7-96DE47D61E7D}"/>
              </a:ext>
            </a:extLst>
          </p:cNvPr>
          <p:cNvSpPr txBox="1"/>
          <p:nvPr/>
        </p:nvSpPr>
        <p:spPr>
          <a:xfrm>
            <a:off x="1800483" y="367643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31" name="テキスト ボックス 530">
            <a:extLst>
              <a:ext uri="{FF2B5EF4-FFF2-40B4-BE49-F238E27FC236}">
                <a16:creationId xmlns:a16="http://schemas.microsoft.com/office/drawing/2014/main" id="{96B4A0DA-1011-CA0A-4B79-07D0C82A14C2}"/>
              </a:ext>
            </a:extLst>
          </p:cNvPr>
          <p:cNvSpPr txBox="1"/>
          <p:nvPr/>
        </p:nvSpPr>
        <p:spPr>
          <a:xfrm>
            <a:off x="973982" y="306315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32" name="図 531">
            <a:extLst>
              <a:ext uri="{FF2B5EF4-FFF2-40B4-BE49-F238E27FC236}">
                <a16:creationId xmlns:a16="http://schemas.microsoft.com/office/drawing/2014/main" id="{A1C56D84-A9B6-A019-9F5F-A421230AF1D4}"/>
              </a:ext>
            </a:extLst>
          </p:cNvPr>
          <p:cNvPicPr>
            <a:picLocks noChangeAspect="1"/>
          </p:cNvPicPr>
          <p:nvPr/>
        </p:nvPicPr>
        <p:blipFill>
          <a:blip r:embed="rId3"/>
          <a:stretch>
            <a:fillRect/>
          </a:stretch>
        </p:blipFill>
        <p:spPr>
          <a:xfrm>
            <a:off x="2092051" y="3111102"/>
            <a:ext cx="640135" cy="198768"/>
          </a:xfrm>
          <a:prstGeom prst="rect">
            <a:avLst/>
          </a:prstGeom>
        </p:spPr>
      </p:pic>
      <p:pic>
        <p:nvPicPr>
          <p:cNvPr id="533" name="図 532">
            <a:extLst>
              <a:ext uri="{FF2B5EF4-FFF2-40B4-BE49-F238E27FC236}">
                <a16:creationId xmlns:a16="http://schemas.microsoft.com/office/drawing/2014/main" id="{E0F30F7B-0E0D-01BE-E0D9-E0AA53727078}"/>
              </a:ext>
            </a:extLst>
          </p:cNvPr>
          <p:cNvPicPr>
            <a:picLocks noChangeAspect="1"/>
          </p:cNvPicPr>
          <p:nvPr/>
        </p:nvPicPr>
        <p:blipFill>
          <a:blip r:embed="rId4"/>
          <a:stretch>
            <a:fillRect/>
          </a:stretch>
        </p:blipFill>
        <p:spPr>
          <a:xfrm>
            <a:off x="2305429" y="3336993"/>
            <a:ext cx="426757" cy="132249"/>
          </a:xfrm>
          <a:prstGeom prst="rect">
            <a:avLst/>
          </a:prstGeom>
        </p:spPr>
      </p:pic>
      <p:pic>
        <p:nvPicPr>
          <p:cNvPr id="534" name="図 533">
            <a:extLst>
              <a:ext uri="{FF2B5EF4-FFF2-40B4-BE49-F238E27FC236}">
                <a16:creationId xmlns:a16="http://schemas.microsoft.com/office/drawing/2014/main" id="{8B2549B4-1F30-9F9A-E88E-10679F732B1C}"/>
              </a:ext>
            </a:extLst>
          </p:cNvPr>
          <p:cNvPicPr>
            <a:picLocks noChangeAspect="1"/>
          </p:cNvPicPr>
          <p:nvPr/>
        </p:nvPicPr>
        <p:blipFill>
          <a:blip r:embed="rId4"/>
          <a:stretch>
            <a:fillRect/>
          </a:stretch>
        </p:blipFill>
        <p:spPr>
          <a:xfrm>
            <a:off x="2305429" y="3517186"/>
            <a:ext cx="396690" cy="132249"/>
          </a:xfrm>
          <a:prstGeom prst="rect">
            <a:avLst/>
          </a:prstGeom>
        </p:spPr>
      </p:pic>
      <p:pic>
        <p:nvPicPr>
          <p:cNvPr id="535" name="図 534">
            <a:extLst>
              <a:ext uri="{FF2B5EF4-FFF2-40B4-BE49-F238E27FC236}">
                <a16:creationId xmlns:a16="http://schemas.microsoft.com/office/drawing/2014/main" id="{A6177048-9C77-184D-4CC5-051368E7DF9E}"/>
              </a:ext>
            </a:extLst>
          </p:cNvPr>
          <p:cNvPicPr>
            <a:picLocks noChangeAspect="1"/>
          </p:cNvPicPr>
          <p:nvPr/>
        </p:nvPicPr>
        <p:blipFill>
          <a:blip r:embed="rId4"/>
          <a:stretch>
            <a:fillRect/>
          </a:stretch>
        </p:blipFill>
        <p:spPr>
          <a:xfrm>
            <a:off x="2305429" y="3697379"/>
            <a:ext cx="396690" cy="132249"/>
          </a:xfrm>
          <a:prstGeom prst="rect">
            <a:avLst/>
          </a:prstGeom>
        </p:spPr>
      </p:pic>
      <p:pic>
        <p:nvPicPr>
          <p:cNvPr id="536" name="図 535">
            <a:extLst>
              <a:ext uri="{FF2B5EF4-FFF2-40B4-BE49-F238E27FC236}">
                <a16:creationId xmlns:a16="http://schemas.microsoft.com/office/drawing/2014/main" id="{C05B6463-0334-D552-6898-986B529975C0}"/>
              </a:ext>
            </a:extLst>
          </p:cNvPr>
          <p:cNvPicPr>
            <a:picLocks noChangeAspect="1"/>
          </p:cNvPicPr>
          <p:nvPr/>
        </p:nvPicPr>
        <p:blipFill>
          <a:blip r:embed="rId4"/>
          <a:stretch>
            <a:fillRect/>
          </a:stretch>
        </p:blipFill>
        <p:spPr>
          <a:xfrm>
            <a:off x="2951859" y="3517186"/>
            <a:ext cx="118559" cy="107421"/>
          </a:xfrm>
          <a:prstGeom prst="rect">
            <a:avLst/>
          </a:prstGeom>
        </p:spPr>
      </p:pic>
      <p:pic>
        <p:nvPicPr>
          <p:cNvPr id="537" name="図 536">
            <a:extLst>
              <a:ext uri="{FF2B5EF4-FFF2-40B4-BE49-F238E27FC236}">
                <a16:creationId xmlns:a16="http://schemas.microsoft.com/office/drawing/2014/main" id="{0924C5D7-1B5E-A775-71EB-B445B7BA5A68}"/>
              </a:ext>
            </a:extLst>
          </p:cNvPr>
          <p:cNvPicPr>
            <a:picLocks noChangeAspect="1"/>
          </p:cNvPicPr>
          <p:nvPr/>
        </p:nvPicPr>
        <p:blipFill>
          <a:blip r:embed="rId4"/>
          <a:stretch>
            <a:fillRect/>
          </a:stretch>
        </p:blipFill>
        <p:spPr>
          <a:xfrm>
            <a:off x="2951859" y="3697379"/>
            <a:ext cx="118559" cy="107421"/>
          </a:xfrm>
          <a:prstGeom prst="rect">
            <a:avLst/>
          </a:prstGeom>
        </p:spPr>
      </p:pic>
      <p:pic>
        <p:nvPicPr>
          <p:cNvPr id="538" name="図 537">
            <a:extLst>
              <a:ext uri="{FF2B5EF4-FFF2-40B4-BE49-F238E27FC236}">
                <a16:creationId xmlns:a16="http://schemas.microsoft.com/office/drawing/2014/main" id="{4DC0A1D6-1A23-E855-70D8-FF60A99EE322}"/>
              </a:ext>
            </a:extLst>
          </p:cNvPr>
          <p:cNvPicPr>
            <a:picLocks noChangeAspect="1"/>
          </p:cNvPicPr>
          <p:nvPr/>
        </p:nvPicPr>
        <p:blipFill>
          <a:blip r:embed="rId4"/>
          <a:stretch>
            <a:fillRect/>
          </a:stretch>
        </p:blipFill>
        <p:spPr>
          <a:xfrm>
            <a:off x="2930905" y="3877573"/>
            <a:ext cx="70934" cy="59030"/>
          </a:xfrm>
          <a:prstGeom prst="rect">
            <a:avLst/>
          </a:prstGeom>
        </p:spPr>
      </p:pic>
      <p:sp>
        <p:nvSpPr>
          <p:cNvPr id="539" name="テキスト ボックス 538">
            <a:extLst>
              <a:ext uri="{FF2B5EF4-FFF2-40B4-BE49-F238E27FC236}">
                <a16:creationId xmlns:a16="http://schemas.microsoft.com/office/drawing/2014/main" id="{FAA02072-F586-75BA-1DD6-874E6FA0AD44}"/>
              </a:ext>
            </a:extLst>
          </p:cNvPr>
          <p:cNvSpPr txBox="1"/>
          <p:nvPr/>
        </p:nvSpPr>
        <p:spPr>
          <a:xfrm>
            <a:off x="2852389" y="349561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40" name="テキスト ボックス 539">
            <a:extLst>
              <a:ext uri="{FF2B5EF4-FFF2-40B4-BE49-F238E27FC236}">
                <a16:creationId xmlns:a16="http://schemas.microsoft.com/office/drawing/2014/main" id="{35EA1686-689C-FE53-D3E8-05442B6C0802}"/>
              </a:ext>
            </a:extLst>
          </p:cNvPr>
          <p:cNvSpPr txBox="1"/>
          <p:nvPr/>
        </p:nvSpPr>
        <p:spPr>
          <a:xfrm>
            <a:off x="2852389" y="367643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41" name="テキスト ボックス 540">
            <a:extLst>
              <a:ext uri="{FF2B5EF4-FFF2-40B4-BE49-F238E27FC236}">
                <a16:creationId xmlns:a16="http://schemas.microsoft.com/office/drawing/2014/main" id="{E35E48E8-550D-0058-3C88-A6D2606E5E71}"/>
              </a:ext>
            </a:extLst>
          </p:cNvPr>
          <p:cNvSpPr txBox="1"/>
          <p:nvPr/>
        </p:nvSpPr>
        <p:spPr>
          <a:xfrm>
            <a:off x="2025888" y="306315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42" name="図 541">
            <a:extLst>
              <a:ext uri="{FF2B5EF4-FFF2-40B4-BE49-F238E27FC236}">
                <a16:creationId xmlns:a16="http://schemas.microsoft.com/office/drawing/2014/main" id="{98998FBA-ECF0-2766-BF36-52CAB7177726}"/>
              </a:ext>
            </a:extLst>
          </p:cNvPr>
          <p:cNvPicPr>
            <a:picLocks noChangeAspect="1"/>
          </p:cNvPicPr>
          <p:nvPr/>
        </p:nvPicPr>
        <p:blipFill>
          <a:blip r:embed="rId3"/>
          <a:stretch>
            <a:fillRect/>
          </a:stretch>
        </p:blipFill>
        <p:spPr>
          <a:xfrm>
            <a:off x="3133356" y="3111102"/>
            <a:ext cx="640135" cy="198768"/>
          </a:xfrm>
          <a:prstGeom prst="rect">
            <a:avLst/>
          </a:prstGeom>
        </p:spPr>
      </p:pic>
      <p:pic>
        <p:nvPicPr>
          <p:cNvPr id="543" name="図 542">
            <a:extLst>
              <a:ext uri="{FF2B5EF4-FFF2-40B4-BE49-F238E27FC236}">
                <a16:creationId xmlns:a16="http://schemas.microsoft.com/office/drawing/2014/main" id="{C83BD143-67F4-1181-8D51-CB9FD14F8999}"/>
              </a:ext>
            </a:extLst>
          </p:cNvPr>
          <p:cNvPicPr>
            <a:picLocks noChangeAspect="1"/>
          </p:cNvPicPr>
          <p:nvPr/>
        </p:nvPicPr>
        <p:blipFill>
          <a:blip r:embed="rId4"/>
          <a:stretch>
            <a:fillRect/>
          </a:stretch>
        </p:blipFill>
        <p:spPr>
          <a:xfrm>
            <a:off x="3346734" y="3336993"/>
            <a:ext cx="426757" cy="132249"/>
          </a:xfrm>
          <a:prstGeom prst="rect">
            <a:avLst/>
          </a:prstGeom>
        </p:spPr>
      </p:pic>
      <p:pic>
        <p:nvPicPr>
          <p:cNvPr id="544" name="図 543">
            <a:extLst>
              <a:ext uri="{FF2B5EF4-FFF2-40B4-BE49-F238E27FC236}">
                <a16:creationId xmlns:a16="http://schemas.microsoft.com/office/drawing/2014/main" id="{54406A3A-055D-851D-3048-A817BC7708F4}"/>
              </a:ext>
            </a:extLst>
          </p:cNvPr>
          <p:cNvPicPr>
            <a:picLocks noChangeAspect="1"/>
          </p:cNvPicPr>
          <p:nvPr/>
        </p:nvPicPr>
        <p:blipFill>
          <a:blip r:embed="rId4"/>
          <a:stretch>
            <a:fillRect/>
          </a:stretch>
        </p:blipFill>
        <p:spPr>
          <a:xfrm>
            <a:off x="3346734" y="3517186"/>
            <a:ext cx="396690" cy="132249"/>
          </a:xfrm>
          <a:prstGeom prst="rect">
            <a:avLst/>
          </a:prstGeom>
        </p:spPr>
      </p:pic>
      <p:pic>
        <p:nvPicPr>
          <p:cNvPr id="545" name="図 544">
            <a:extLst>
              <a:ext uri="{FF2B5EF4-FFF2-40B4-BE49-F238E27FC236}">
                <a16:creationId xmlns:a16="http://schemas.microsoft.com/office/drawing/2014/main" id="{BD2A886A-BEAA-5615-CCA6-697115E776C2}"/>
              </a:ext>
            </a:extLst>
          </p:cNvPr>
          <p:cNvPicPr>
            <a:picLocks noChangeAspect="1"/>
          </p:cNvPicPr>
          <p:nvPr/>
        </p:nvPicPr>
        <p:blipFill>
          <a:blip r:embed="rId4"/>
          <a:stretch>
            <a:fillRect/>
          </a:stretch>
        </p:blipFill>
        <p:spPr>
          <a:xfrm>
            <a:off x="3346734" y="3697379"/>
            <a:ext cx="396690" cy="132249"/>
          </a:xfrm>
          <a:prstGeom prst="rect">
            <a:avLst/>
          </a:prstGeom>
        </p:spPr>
      </p:pic>
      <p:pic>
        <p:nvPicPr>
          <p:cNvPr id="546" name="図 545">
            <a:extLst>
              <a:ext uri="{FF2B5EF4-FFF2-40B4-BE49-F238E27FC236}">
                <a16:creationId xmlns:a16="http://schemas.microsoft.com/office/drawing/2014/main" id="{6A84FC8A-E4F1-DC58-01FA-80DA9750C569}"/>
              </a:ext>
            </a:extLst>
          </p:cNvPr>
          <p:cNvPicPr>
            <a:picLocks noChangeAspect="1"/>
          </p:cNvPicPr>
          <p:nvPr/>
        </p:nvPicPr>
        <p:blipFill>
          <a:blip r:embed="rId4"/>
          <a:stretch>
            <a:fillRect/>
          </a:stretch>
        </p:blipFill>
        <p:spPr>
          <a:xfrm>
            <a:off x="3993164" y="3517186"/>
            <a:ext cx="118559" cy="107421"/>
          </a:xfrm>
          <a:prstGeom prst="rect">
            <a:avLst/>
          </a:prstGeom>
        </p:spPr>
      </p:pic>
      <p:pic>
        <p:nvPicPr>
          <p:cNvPr id="547" name="図 546">
            <a:extLst>
              <a:ext uri="{FF2B5EF4-FFF2-40B4-BE49-F238E27FC236}">
                <a16:creationId xmlns:a16="http://schemas.microsoft.com/office/drawing/2014/main" id="{3AFA1A75-6EB7-753D-7A04-7F7B7294EFE1}"/>
              </a:ext>
            </a:extLst>
          </p:cNvPr>
          <p:cNvPicPr>
            <a:picLocks noChangeAspect="1"/>
          </p:cNvPicPr>
          <p:nvPr/>
        </p:nvPicPr>
        <p:blipFill>
          <a:blip r:embed="rId4"/>
          <a:stretch>
            <a:fillRect/>
          </a:stretch>
        </p:blipFill>
        <p:spPr>
          <a:xfrm>
            <a:off x="3993164" y="3697379"/>
            <a:ext cx="118559" cy="107421"/>
          </a:xfrm>
          <a:prstGeom prst="rect">
            <a:avLst/>
          </a:prstGeom>
        </p:spPr>
      </p:pic>
      <p:pic>
        <p:nvPicPr>
          <p:cNvPr id="548" name="図 547">
            <a:extLst>
              <a:ext uri="{FF2B5EF4-FFF2-40B4-BE49-F238E27FC236}">
                <a16:creationId xmlns:a16="http://schemas.microsoft.com/office/drawing/2014/main" id="{DF527319-DD91-EF52-0C05-E53C59FD9263}"/>
              </a:ext>
            </a:extLst>
          </p:cNvPr>
          <p:cNvPicPr>
            <a:picLocks noChangeAspect="1"/>
          </p:cNvPicPr>
          <p:nvPr/>
        </p:nvPicPr>
        <p:blipFill>
          <a:blip r:embed="rId4"/>
          <a:stretch>
            <a:fillRect/>
          </a:stretch>
        </p:blipFill>
        <p:spPr>
          <a:xfrm>
            <a:off x="3972210" y="3877573"/>
            <a:ext cx="70934" cy="59030"/>
          </a:xfrm>
          <a:prstGeom prst="rect">
            <a:avLst/>
          </a:prstGeom>
        </p:spPr>
      </p:pic>
      <p:sp>
        <p:nvSpPr>
          <p:cNvPr id="549" name="テキスト ボックス 548">
            <a:extLst>
              <a:ext uri="{FF2B5EF4-FFF2-40B4-BE49-F238E27FC236}">
                <a16:creationId xmlns:a16="http://schemas.microsoft.com/office/drawing/2014/main" id="{B2339235-2675-636B-39F0-1FF2D333706C}"/>
              </a:ext>
            </a:extLst>
          </p:cNvPr>
          <p:cNvSpPr txBox="1"/>
          <p:nvPr/>
        </p:nvSpPr>
        <p:spPr>
          <a:xfrm>
            <a:off x="3893694" y="349561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50" name="テキスト ボックス 549">
            <a:extLst>
              <a:ext uri="{FF2B5EF4-FFF2-40B4-BE49-F238E27FC236}">
                <a16:creationId xmlns:a16="http://schemas.microsoft.com/office/drawing/2014/main" id="{32248BE9-67A4-DAED-0DE9-60CDD702B9B6}"/>
              </a:ext>
            </a:extLst>
          </p:cNvPr>
          <p:cNvSpPr txBox="1"/>
          <p:nvPr/>
        </p:nvSpPr>
        <p:spPr>
          <a:xfrm>
            <a:off x="3893694" y="367643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51" name="テキスト ボックス 550">
            <a:extLst>
              <a:ext uri="{FF2B5EF4-FFF2-40B4-BE49-F238E27FC236}">
                <a16:creationId xmlns:a16="http://schemas.microsoft.com/office/drawing/2014/main" id="{D3CBAAB6-152A-ADBF-E632-FBE5F8B07A2A}"/>
              </a:ext>
            </a:extLst>
          </p:cNvPr>
          <p:cNvSpPr txBox="1"/>
          <p:nvPr/>
        </p:nvSpPr>
        <p:spPr>
          <a:xfrm>
            <a:off x="3067193" y="306315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52" name="図 551">
            <a:extLst>
              <a:ext uri="{FF2B5EF4-FFF2-40B4-BE49-F238E27FC236}">
                <a16:creationId xmlns:a16="http://schemas.microsoft.com/office/drawing/2014/main" id="{179AC4C8-982C-DF23-85E8-65077A6F628C}"/>
              </a:ext>
            </a:extLst>
          </p:cNvPr>
          <p:cNvPicPr>
            <a:picLocks noChangeAspect="1"/>
          </p:cNvPicPr>
          <p:nvPr/>
        </p:nvPicPr>
        <p:blipFill>
          <a:blip r:embed="rId3"/>
          <a:stretch>
            <a:fillRect/>
          </a:stretch>
        </p:blipFill>
        <p:spPr>
          <a:xfrm>
            <a:off x="4193500" y="3114346"/>
            <a:ext cx="640135" cy="198768"/>
          </a:xfrm>
          <a:prstGeom prst="rect">
            <a:avLst/>
          </a:prstGeom>
        </p:spPr>
      </p:pic>
      <p:pic>
        <p:nvPicPr>
          <p:cNvPr id="553" name="図 552">
            <a:extLst>
              <a:ext uri="{FF2B5EF4-FFF2-40B4-BE49-F238E27FC236}">
                <a16:creationId xmlns:a16="http://schemas.microsoft.com/office/drawing/2014/main" id="{FC23D4C1-49B8-E9E5-37E5-FE409FF03097}"/>
              </a:ext>
            </a:extLst>
          </p:cNvPr>
          <p:cNvPicPr>
            <a:picLocks noChangeAspect="1"/>
          </p:cNvPicPr>
          <p:nvPr/>
        </p:nvPicPr>
        <p:blipFill>
          <a:blip r:embed="rId4"/>
          <a:stretch>
            <a:fillRect/>
          </a:stretch>
        </p:blipFill>
        <p:spPr>
          <a:xfrm>
            <a:off x="4406878" y="3340237"/>
            <a:ext cx="426757" cy="132249"/>
          </a:xfrm>
          <a:prstGeom prst="rect">
            <a:avLst/>
          </a:prstGeom>
        </p:spPr>
      </p:pic>
      <p:pic>
        <p:nvPicPr>
          <p:cNvPr id="554" name="図 553">
            <a:extLst>
              <a:ext uri="{FF2B5EF4-FFF2-40B4-BE49-F238E27FC236}">
                <a16:creationId xmlns:a16="http://schemas.microsoft.com/office/drawing/2014/main" id="{0F555203-A6AD-A544-55CA-C05DA9AF395A}"/>
              </a:ext>
            </a:extLst>
          </p:cNvPr>
          <p:cNvPicPr>
            <a:picLocks noChangeAspect="1"/>
          </p:cNvPicPr>
          <p:nvPr/>
        </p:nvPicPr>
        <p:blipFill>
          <a:blip r:embed="rId4"/>
          <a:stretch>
            <a:fillRect/>
          </a:stretch>
        </p:blipFill>
        <p:spPr>
          <a:xfrm>
            <a:off x="4406878" y="3520430"/>
            <a:ext cx="396690" cy="132249"/>
          </a:xfrm>
          <a:prstGeom prst="rect">
            <a:avLst/>
          </a:prstGeom>
        </p:spPr>
      </p:pic>
      <p:pic>
        <p:nvPicPr>
          <p:cNvPr id="555" name="図 554">
            <a:extLst>
              <a:ext uri="{FF2B5EF4-FFF2-40B4-BE49-F238E27FC236}">
                <a16:creationId xmlns:a16="http://schemas.microsoft.com/office/drawing/2014/main" id="{E06D71DE-04D0-7078-4EED-FCC7C35D9BAD}"/>
              </a:ext>
            </a:extLst>
          </p:cNvPr>
          <p:cNvPicPr>
            <a:picLocks noChangeAspect="1"/>
          </p:cNvPicPr>
          <p:nvPr/>
        </p:nvPicPr>
        <p:blipFill>
          <a:blip r:embed="rId4"/>
          <a:stretch>
            <a:fillRect/>
          </a:stretch>
        </p:blipFill>
        <p:spPr>
          <a:xfrm>
            <a:off x="4406878" y="3700623"/>
            <a:ext cx="396690" cy="132249"/>
          </a:xfrm>
          <a:prstGeom prst="rect">
            <a:avLst/>
          </a:prstGeom>
        </p:spPr>
      </p:pic>
      <p:pic>
        <p:nvPicPr>
          <p:cNvPr id="556" name="図 555">
            <a:extLst>
              <a:ext uri="{FF2B5EF4-FFF2-40B4-BE49-F238E27FC236}">
                <a16:creationId xmlns:a16="http://schemas.microsoft.com/office/drawing/2014/main" id="{4730779B-B396-693D-E5AD-06C4269282AA}"/>
              </a:ext>
            </a:extLst>
          </p:cNvPr>
          <p:cNvPicPr>
            <a:picLocks noChangeAspect="1"/>
          </p:cNvPicPr>
          <p:nvPr/>
        </p:nvPicPr>
        <p:blipFill>
          <a:blip r:embed="rId4"/>
          <a:stretch>
            <a:fillRect/>
          </a:stretch>
        </p:blipFill>
        <p:spPr>
          <a:xfrm>
            <a:off x="5053308" y="3520430"/>
            <a:ext cx="118559" cy="107421"/>
          </a:xfrm>
          <a:prstGeom prst="rect">
            <a:avLst/>
          </a:prstGeom>
        </p:spPr>
      </p:pic>
      <p:pic>
        <p:nvPicPr>
          <p:cNvPr id="557" name="図 556">
            <a:extLst>
              <a:ext uri="{FF2B5EF4-FFF2-40B4-BE49-F238E27FC236}">
                <a16:creationId xmlns:a16="http://schemas.microsoft.com/office/drawing/2014/main" id="{03D70773-10A9-B003-AF05-8849DE7A79DE}"/>
              </a:ext>
            </a:extLst>
          </p:cNvPr>
          <p:cNvPicPr>
            <a:picLocks noChangeAspect="1"/>
          </p:cNvPicPr>
          <p:nvPr/>
        </p:nvPicPr>
        <p:blipFill>
          <a:blip r:embed="rId4"/>
          <a:stretch>
            <a:fillRect/>
          </a:stretch>
        </p:blipFill>
        <p:spPr>
          <a:xfrm>
            <a:off x="5053308" y="3700623"/>
            <a:ext cx="118559" cy="107421"/>
          </a:xfrm>
          <a:prstGeom prst="rect">
            <a:avLst/>
          </a:prstGeom>
        </p:spPr>
      </p:pic>
      <p:pic>
        <p:nvPicPr>
          <p:cNvPr id="558" name="図 557">
            <a:extLst>
              <a:ext uri="{FF2B5EF4-FFF2-40B4-BE49-F238E27FC236}">
                <a16:creationId xmlns:a16="http://schemas.microsoft.com/office/drawing/2014/main" id="{BB1D91C6-AD1A-EAA2-0C4B-0B292A8BF54B}"/>
              </a:ext>
            </a:extLst>
          </p:cNvPr>
          <p:cNvPicPr>
            <a:picLocks noChangeAspect="1"/>
          </p:cNvPicPr>
          <p:nvPr/>
        </p:nvPicPr>
        <p:blipFill>
          <a:blip r:embed="rId4"/>
          <a:stretch>
            <a:fillRect/>
          </a:stretch>
        </p:blipFill>
        <p:spPr>
          <a:xfrm>
            <a:off x="5032354" y="3880817"/>
            <a:ext cx="70934" cy="59030"/>
          </a:xfrm>
          <a:prstGeom prst="rect">
            <a:avLst/>
          </a:prstGeom>
        </p:spPr>
      </p:pic>
      <p:sp>
        <p:nvSpPr>
          <p:cNvPr id="559" name="テキスト ボックス 558">
            <a:extLst>
              <a:ext uri="{FF2B5EF4-FFF2-40B4-BE49-F238E27FC236}">
                <a16:creationId xmlns:a16="http://schemas.microsoft.com/office/drawing/2014/main" id="{51C3854C-0660-C06F-3CCC-A80CCA4E71E6}"/>
              </a:ext>
            </a:extLst>
          </p:cNvPr>
          <p:cNvSpPr txBox="1"/>
          <p:nvPr/>
        </p:nvSpPr>
        <p:spPr>
          <a:xfrm>
            <a:off x="4953838" y="3498858"/>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60" name="テキスト ボックス 559">
            <a:extLst>
              <a:ext uri="{FF2B5EF4-FFF2-40B4-BE49-F238E27FC236}">
                <a16:creationId xmlns:a16="http://schemas.microsoft.com/office/drawing/2014/main" id="{212C46C8-F683-A233-5E41-22034D09906A}"/>
              </a:ext>
            </a:extLst>
          </p:cNvPr>
          <p:cNvSpPr txBox="1"/>
          <p:nvPr/>
        </p:nvSpPr>
        <p:spPr>
          <a:xfrm>
            <a:off x="4953838" y="3679676"/>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61" name="テキスト ボックス 560">
            <a:extLst>
              <a:ext uri="{FF2B5EF4-FFF2-40B4-BE49-F238E27FC236}">
                <a16:creationId xmlns:a16="http://schemas.microsoft.com/office/drawing/2014/main" id="{F907E704-F9D9-D300-68F8-0D22E3964127}"/>
              </a:ext>
            </a:extLst>
          </p:cNvPr>
          <p:cNvSpPr txBox="1"/>
          <p:nvPr/>
        </p:nvSpPr>
        <p:spPr>
          <a:xfrm>
            <a:off x="4127337" y="306640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62" name="図 561">
            <a:extLst>
              <a:ext uri="{FF2B5EF4-FFF2-40B4-BE49-F238E27FC236}">
                <a16:creationId xmlns:a16="http://schemas.microsoft.com/office/drawing/2014/main" id="{92935F7B-F053-2387-0955-1E7A8AFA4697}"/>
              </a:ext>
            </a:extLst>
          </p:cNvPr>
          <p:cNvPicPr>
            <a:picLocks noChangeAspect="1"/>
          </p:cNvPicPr>
          <p:nvPr/>
        </p:nvPicPr>
        <p:blipFill>
          <a:blip r:embed="rId3"/>
          <a:stretch>
            <a:fillRect/>
          </a:stretch>
        </p:blipFill>
        <p:spPr>
          <a:xfrm>
            <a:off x="8395404" y="3100899"/>
            <a:ext cx="640135" cy="198768"/>
          </a:xfrm>
          <a:prstGeom prst="rect">
            <a:avLst/>
          </a:prstGeom>
        </p:spPr>
      </p:pic>
      <p:pic>
        <p:nvPicPr>
          <p:cNvPr id="563" name="図 562">
            <a:extLst>
              <a:ext uri="{FF2B5EF4-FFF2-40B4-BE49-F238E27FC236}">
                <a16:creationId xmlns:a16="http://schemas.microsoft.com/office/drawing/2014/main" id="{F1CC906B-7EE6-E12C-3F1C-2C4CF6086A13}"/>
              </a:ext>
            </a:extLst>
          </p:cNvPr>
          <p:cNvPicPr>
            <a:picLocks noChangeAspect="1"/>
          </p:cNvPicPr>
          <p:nvPr/>
        </p:nvPicPr>
        <p:blipFill>
          <a:blip r:embed="rId4"/>
          <a:stretch>
            <a:fillRect/>
          </a:stretch>
        </p:blipFill>
        <p:spPr>
          <a:xfrm>
            <a:off x="8608782" y="3326790"/>
            <a:ext cx="426757" cy="132249"/>
          </a:xfrm>
          <a:prstGeom prst="rect">
            <a:avLst/>
          </a:prstGeom>
        </p:spPr>
      </p:pic>
      <p:pic>
        <p:nvPicPr>
          <p:cNvPr id="564" name="図 563">
            <a:extLst>
              <a:ext uri="{FF2B5EF4-FFF2-40B4-BE49-F238E27FC236}">
                <a16:creationId xmlns:a16="http://schemas.microsoft.com/office/drawing/2014/main" id="{9ED43233-82BB-8FA9-C7E4-BEBCC7377F64}"/>
              </a:ext>
            </a:extLst>
          </p:cNvPr>
          <p:cNvPicPr>
            <a:picLocks noChangeAspect="1"/>
          </p:cNvPicPr>
          <p:nvPr/>
        </p:nvPicPr>
        <p:blipFill>
          <a:blip r:embed="rId4"/>
          <a:stretch>
            <a:fillRect/>
          </a:stretch>
        </p:blipFill>
        <p:spPr>
          <a:xfrm>
            <a:off x="8608782" y="3506983"/>
            <a:ext cx="396690" cy="132249"/>
          </a:xfrm>
          <a:prstGeom prst="rect">
            <a:avLst/>
          </a:prstGeom>
        </p:spPr>
      </p:pic>
      <p:pic>
        <p:nvPicPr>
          <p:cNvPr id="565" name="図 564">
            <a:extLst>
              <a:ext uri="{FF2B5EF4-FFF2-40B4-BE49-F238E27FC236}">
                <a16:creationId xmlns:a16="http://schemas.microsoft.com/office/drawing/2014/main" id="{60071150-2264-9BCC-3665-AF3F64D51D2F}"/>
              </a:ext>
            </a:extLst>
          </p:cNvPr>
          <p:cNvPicPr>
            <a:picLocks noChangeAspect="1"/>
          </p:cNvPicPr>
          <p:nvPr/>
        </p:nvPicPr>
        <p:blipFill>
          <a:blip r:embed="rId4"/>
          <a:stretch>
            <a:fillRect/>
          </a:stretch>
        </p:blipFill>
        <p:spPr>
          <a:xfrm>
            <a:off x="8608782" y="3687176"/>
            <a:ext cx="396690" cy="132249"/>
          </a:xfrm>
          <a:prstGeom prst="rect">
            <a:avLst/>
          </a:prstGeom>
        </p:spPr>
      </p:pic>
      <p:pic>
        <p:nvPicPr>
          <p:cNvPr id="566" name="図 565">
            <a:extLst>
              <a:ext uri="{FF2B5EF4-FFF2-40B4-BE49-F238E27FC236}">
                <a16:creationId xmlns:a16="http://schemas.microsoft.com/office/drawing/2014/main" id="{7D8DB7A4-CFF3-278E-E9D7-94871EE726A9}"/>
              </a:ext>
            </a:extLst>
          </p:cNvPr>
          <p:cNvPicPr>
            <a:picLocks noChangeAspect="1"/>
          </p:cNvPicPr>
          <p:nvPr/>
        </p:nvPicPr>
        <p:blipFill>
          <a:blip r:embed="rId4"/>
          <a:stretch>
            <a:fillRect/>
          </a:stretch>
        </p:blipFill>
        <p:spPr>
          <a:xfrm>
            <a:off x="9255212" y="3506983"/>
            <a:ext cx="118559" cy="107421"/>
          </a:xfrm>
          <a:prstGeom prst="rect">
            <a:avLst/>
          </a:prstGeom>
        </p:spPr>
      </p:pic>
      <p:pic>
        <p:nvPicPr>
          <p:cNvPr id="567" name="図 566">
            <a:extLst>
              <a:ext uri="{FF2B5EF4-FFF2-40B4-BE49-F238E27FC236}">
                <a16:creationId xmlns:a16="http://schemas.microsoft.com/office/drawing/2014/main" id="{62C3354E-3898-66E8-01B6-4214CF4DA4BD}"/>
              </a:ext>
            </a:extLst>
          </p:cNvPr>
          <p:cNvPicPr>
            <a:picLocks noChangeAspect="1"/>
          </p:cNvPicPr>
          <p:nvPr/>
        </p:nvPicPr>
        <p:blipFill>
          <a:blip r:embed="rId4"/>
          <a:stretch>
            <a:fillRect/>
          </a:stretch>
        </p:blipFill>
        <p:spPr>
          <a:xfrm>
            <a:off x="9255212" y="3687176"/>
            <a:ext cx="118559" cy="107421"/>
          </a:xfrm>
          <a:prstGeom prst="rect">
            <a:avLst/>
          </a:prstGeom>
        </p:spPr>
      </p:pic>
      <p:sp>
        <p:nvSpPr>
          <p:cNvPr id="568" name="テキスト ボックス 567">
            <a:extLst>
              <a:ext uri="{FF2B5EF4-FFF2-40B4-BE49-F238E27FC236}">
                <a16:creationId xmlns:a16="http://schemas.microsoft.com/office/drawing/2014/main" id="{AA072373-AA9A-6697-45BA-4BB296938113}"/>
              </a:ext>
            </a:extLst>
          </p:cNvPr>
          <p:cNvSpPr txBox="1"/>
          <p:nvPr/>
        </p:nvSpPr>
        <p:spPr>
          <a:xfrm>
            <a:off x="9155742" y="348541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69" name="テキスト ボックス 568">
            <a:extLst>
              <a:ext uri="{FF2B5EF4-FFF2-40B4-BE49-F238E27FC236}">
                <a16:creationId xmlns:a16="http://schemas.microsoft.com/office/drawing/2014/main" id="{28F626B5-E222-CA1E-6144-FB735A5607A2}"/>
              </a:ext>
            </a:extLst>
          </p:cNvPr>
          <p:cNvSpPr txBox="1"/>
          <p:nvPr/>
        </p:nvSpPr>
        <p:spPr>
          <a:xfrm>
            <a:off x="9155742" y="366622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70" name="テキスト ボックス 569">
            <a:extLst>
              <a:ext uri="{FF2B5EF4-FFF2-40B4-BE49-F238E27FC236}">
                <a16:creationId xmlns:a16="http://schemas.microsoft.com/office/drawing/2014/main" id="{ABD5A442-2154-D31E-4F27-3DD0E2363533}"/>
              </a:ext>
            </a:extLst>
          </p:cNvPr>
          <p:cNvSpPr txBox="1"/>
          <p:nvPr/>
        </p:nvSpPr>
        <p:spPr>
          <a:xfrm>
            <a:off x="8329241" y="305295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71" name="図 570">
            <a:extLst>
              <a:ext uri="{FF2B5EF4-FFF2-40B4-BE49-F238E27FC236}">
                <a16:creationId xmlns:a16="http://schemas.microsoft.com/office/drawing/2014/main" id="{813B727A-D1D2-06E3-BA5B-C72535CDD44B}"/>
              </a:ext>
            </a:extLst>
          </p:cNvPr>
          <p:cNvPicPr>
            <a:picLocks noChangeAspect="1"/>
          </p:cNvPicPr>
          <p:nvPr/>
        </p:nvPicPr>
        <p:blipFill>
          <a:blip r:embed="rId3"/>
          <a:stretch>
            <a:fillRect/>
          </a:stretch>
        </p:blipFill>
        <p:spPr>
          <a:xfrm>
            <a:off x="3132103" y="4013243"/>
            <a:ext cx="640135" cy="198768"/>
          </a:xfrm>
          <a:prstGeom prst="rect">
            <a:avLst/>
          </a:prstGeom>
        </p:spPr>
      </p:pic>
      <p:pic>
        <p:nvPicPr>
          <p:cNvPr id="572" name="図 571">
            <a:extLst>
              <a:ext uri="{FF2B5EF4-FFF2-40B4-BE49-F238E27FC236}">
                <a16:creationId xmlns:a16="http://schemas.microsoft.com/office/drawing/2014/main" id="{48CF5206-9EB6-D38A-2B3E-D5ECAE7A3C9D}"/>
              </a:ext>
            </a:extLst>
          </p:cNvPr>
          <p:cNvPicPr>
            <a:picLocks noChangeAspect="1"/>
          </p:cNvPicPr>
          <p:nvPr/>
        </p:nvPicPr>
        <p:blipFill>
          <a:blip r:embed="rId4"/>
          <a:stretch>
            <a:fillRect/>
          </a:stretch>
        </p:blipFill>
        <p:spPr>
          <a:xfrm>
            <a:off x="3345481" y="4239134"/>
            <a:ext cx="426757" cy="132249"/>
          </a:xfrm>
          <a:prstGeom prst="rect">
            <a:avLst/>
          </a:prstGeom>
        </p:spPr>
      </p:pic>
      <p:pic>
        <p:nvPicPr>
          <p:cNvPr id="573" name="図 572">
            <a:extLst>
              <a:ext uri="{FF2B5EF4-FFF2-40B4-BE49-F238E27FC236}">
                <a16:creationId xmlns:a16="http://schemas.microsoft.com/office/drawing/2014/main" id="{E49BA098-CA5A-044F-457B-CA7B0AF2FBB0}"/>
              </a:ext>
            </a:extLst>
          </p:cNvPr>
          <p:cNvPicPr>
            <a:picLocks noChangeAspect="1"/>
          </p:cNvPicPr>
          <p:nvPr/>
        </p:nvPicPr>
        <p:blipFill>
          <a:blip r:embed="rId4"/>
          <a:stretch>
            <a:fillRect/>
          </a:stretch>
        </p:blipFill>
        <p:spPr>
          <a:xfrm>
            <a:off x="3345481" y="4419327"/>
            <a:ext cx="396690" cy="132249"/>
          </a:xfrm>
          <a:prstGeom prst="rect">
            <a:avLst/>
          </a:prstGeom>
        </p:spPr>
      </p:pic>
      <p:pic>
        <p:nvPicPr>
          <p:cNvPr id="574" name="図 573">
            <a:extLst>
              <a:ext uri="{FF2B5EF4-FFF2-40B4-BE49-F238E27FC236}">
                <a16:creationId xmlns:a16="http://schemas.microsoft.com/office/drawing/2014/main" id="{E9DBD708-2BA3-200A-708F-24DBD3AB7612}"/>
              </a:ext>
            </a:extLst>
          </p:cNvPr>
          <p:cNvPicPr>
            <a:picLocks noChangeAspect="1"/>
          </p:cNvPicPr>
          <p:nvPr/>
        </p:nvPicPr>
        <p:blipFill>
          <a:blip r:embed="rId4"/>
          <a:stretch>
            <a:fillRect/>
          </a:stretch>
        </p:blipFill>
        <p:spPr>
          <a:xfrm>
            <a:off x="3345481" y="4599520"/>
            <a:ext cx="396690" cy="132249"/>
          </a:xfrm>
          <a:prstGeom prst="rect">
            <a:avLst/>
          </a:prstGeom>
        </p:spPr>
      </p:pic>
      <p:pic>
        <p:nvPicPr>
          <p:cNvPr id="575" name="図 574">
            <a:extLst>
              <a:ext uri="{FF2B5EF4-FFF2-40B4-BE49-F238E27FC236}">
                <a16:creationId xmlns:a16="http://schemas.microsoft.com/office/drawing/2014/main" id="{699C20C7-074E-FC64-BB93-DE6FA13FCA6C}"/>
              </a:ext>
            </a:extLst>
          </p:cNvPr>
          <p:cNvPicPr>
            <a:picLocks noChangeAspect="1"/>
          </p:cNvPicPr>
          <p:nvPr/>
        </p:nvPicPr>
        <p:blipFill>
          <a:blip r:embed="rId4"/>
          <a:stretch>
            <a:fillRect/>
          </a:stretch>
        </p:blipFill>
        <p:spPr>
          <a:xfrm>
            <a:off x="3991911" y="4419327"/>
            <a:ext cx="118559" cy="107421"/>
          </a:xfrm>
          <a:prstGeom prst="rect">
            <a:avLst/>
          </a:prstGeom>
        </p:spPr>
      </p:pic>
      <p:pic>
        <p:nvPicPr>
          <p:cNvPr id="576" name="図 575">
            <a:extLst>
              <a:ext uri="{FF2B5EF4-FFF2-40B4-BE49-F238E27FC236}">
                <a16:creationId xmlns:a16="http://schemas.microsoft.com/office/drawing/2014/main" id="{A1080D8B-23E7-57F5-7A74-1C8C68E13DFC}"/>
              </a:ext>
            </a:extLst>
          </p:cNvPr>
          <p:cNvPicPr>
            <a:picLocks noChangeAspect="1"/>
          </p:cNvPicPr>
          <p:nvPr/>
        </p:nvPicPr>
        <p:blipFill>
          <a:blip r:embed="rId4"/>
          <a:stretch>
            <a:fillRect/>
          </a:stretch>
        </p:blipFill>
        <p:spPr>
          <a:xfrm>
            <a:off x="3991911" y="4599520"/>
            <a:ext cx="118559" cy="107421"/>
          </a:xfrm>
          <a:prstGeom prst="rect">
            <a:avLst/>
          </a:prstGeom>
        </p:spPr>
      </p:pic>
      <p:sp>
        <p:nvSpPr>
          <p:cNvPr id="577" name="テキスト ボックス 576">
            <a:extLst>
              <a:ext uri="{FF2B5EF4-FFF2-40B4-BE49-F238E27FC236}">
                <a16:creationId xmlns:a16="http://schemas.microsoft.com/office/drawing/2014/main" id="{17A77121-2B09-68F1-0585-D8D732B9A4F8}"/>
              </a:ext>
            </a:extLst>
          </p:cNvPr>
          <p:cNvSpPr txBox="1"/>
          <p:nvPr/>
        </p:nvSpPr>
        <p:spPr>
          <a:xfrm>
            <a:off x="3892441" y="4397755"/>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78" name="テキスト ボックス 577">
            <a:extLst>
              <a:ext uri="{FF2B5EF4-FFF2-40B4-BE49-F238E27FC236}">
                <a16:creationId xmlns:a16="http://schemas.microsoft.com/office/drawing/2014/main" id="{53B6F96F-FBF4-FDAB-1E32-892B8589B64C}"/>
              </a:ext>
            </a:extLst>
          </p:cNvPr>
          <p:cNvSpPr txBox="1"/>
          <p:nvPr/>
        </p:nvSpPr>
        <p:spPr>
          <a:xfrm>
            <a:off x="3892441" y="4578573"/>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79" name="テキスト ボックス 578">
            <a:extLst>
              <a:ext uri="{FF2B5EF4-FFF2-40B4-BE49-F238E27FC236}">
                <a16:creationId xmlns:a16="http://schemas.microsoft.com/office/drawing/2014/main" id="{02321DBF-4282-C8B7-C589-95181DE8A74C}"/>
              </a:ext>
            </a:extLst>
          </p:cNvPr>
          <p:cNvSpPr txBox="1"/>
          <p:nvPr/>
        </p:nvSpPr>
        <p:spPr>
          <a:xfrm>
            <a:off x="3065940" y="396529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80" name="図 579">
            <a:extLst>
              <a:ext uri="{FF2B5EF4-FFF2-40B4-BE49-F238E27FC236}">
                <a16:creationId xmlns:a16="http://schemas.microsoft.com/office/drawing/2014/main" id="{E0C4BA94-5FB6-B805-7D50-8C16247E1A35}"/>
              </a:ext>
            </a:extLst>
          </p:cNvPr>
          <p:cNvPicPr>
            <a:picLocks noChangeAspect="1"/>
          </p:cNvPicPr>
          <p:nvPr/>
        </p:nvPicPr>
        <p:blipFill>
          <a:blip r:embed="rId3"/>
          <a:stretch>
            <a:fillRect/>
          </a:stretch>
        </p:blipFill>
        <p:spPr>
          <a:xfrm>
            <a:off x="1034521" y="4907458"/>
            <a:ext cx="640135" cy="198768"/>
          </a:xfrm>
          <a:prstGeom prst="rect">
            <a:avLst/>
          </a:prstGeom>
        </p:spPr>
      </p:pic>
      <p:pic>
        <p:nvPicPr>
          <p:cNvPr id="581" name="図 580">
            <a:extLst>
              <a:ext uri="{FF2B5EF4-FFF2-40B4-BE49-F238E27FC236}">
                <a16:creationId xmlns:a16="http://schemas.microsoft.com/office/drawing/2014/main" id="{B768753B-AE78-4FEF-A30E-F8D9F6070355}"/>
              </a:ext>
            </a:extLst>
          </p:cNvPr>
          <p:cNvPicPr>
            <a:picLocks noChangeAspect="1"/>
          </p:cNvPicPr>
          <p:nvPr/>
        </p:nvPicPr>
        <p:blipFill>
          <a:blip r:embed="rId4"/>
          <a:stretch>
            <a:fillRect/>
          </a:stretch>
        </p:blipFill>
        <p:spPr>
          <a:xfrm>
            <a:off x="1247899" y="5133349"/>
            <a:ext cx="426757" cy="132249"/>
          </a:xfrm>
          <a:prstGeom prst="rect">
            <a:avLst/>
          </a:prstGeom>
        </p:spPr>
      </p:pic>
      <p:pic>
        <p:nvPicPr>
          <p:cNvPr id="582" name="図 581">
            <a:extLst>
              <a:ext uri="{FF2B5EF4-FFF2-40B4-BE49-F238E27FC236}">
                <a16:creationId xmlns:a16="http://schemas.microsoft.com/office/drawing/2014/main" id="{AA2E6E8F-033B-F786-20ED-981E73F62616}"/>
              </a:ext>
            </a:extLst>
          </p:cNvPr>
          <p:cNvPicPr>
            <a:picLocks noChangeAspect="1"/>
          </p:cNvPicPr>
          <p:nvPr/>
        </p:nvPicPr>
        <p:blipFill>
          <a:blip r:embed="rId4"/>
          <a:stretch>
            <a:fillRect/>
          </a:stretch>
        </p:blipFill>
        <p:spPr>
          <a:xfrm>
            <a:off x="1247899" y="5313542"/>
            <a:ext cx="396690" cy="132249"/>
          </a:xfrm>
          <a:prstGeom prst="rect">
            <a:avLst/>
          </a:prstGeom>
        </p:spPr>
      </p:pic>
      <p:pic>
        <p:nvPicPr>
          <p:cNvPr id="583" name="図 582">
            <a:extLst>
              <a:ext uri="{FF2B5EF4-FFF2-40B4-BE49-F238E27FC236}">
                <a16:creationId xmlns:a16="http://schemas.microsoft.com/office/drawing/2014/main" id="{8F6B3FEF-E85D-6F01-312A-64F0F1A556FA}"/>
              </a:ext>
            </a:extLst>
          </p:cNvPr>
          <p:cNvPicPr>
            <a:picLocks noChangeAspect="1"/>
          </p:cNvPicPr>
          <p:nvPr/>
        </p:nvPicPr>
        <p:blipFill>
          <a:blip r:embed="rId4"/>
          <a:stretch>
            <a:fillRect/>
          </a:stretch>
        </p:blipFill>
        <p:spPr>
          <a:xfrm>
            <a:off x="1247899" y="5493735"/>
            <a:ext cx="396690" cy="132249"/>
          </a:xfrm>
          <a:prstGeom prst="rect">
            <a:avLst/>
          </a:prstGeom>
        </p:spPr>
      </p:pic>
      <p:pic>
        <p:nvPicPr>
          <p:cNvPr id="584" name="図 583">
            <a:extLst>
              <a:ext uri="{FF2B5EF4-FFF2-40B4-BE49-F238E27FC236}">
                <a16:creationId xmlns:a16="http://schemas.microsoft.com/office/drawing/2014/main" id="{BC582590-2989-5F8D-77C8-E8FC56482410}"/>
              </a:ext>
            </a:extLst>
          </p:cNvPr>
          <p:cNvPicPr>
            <a:picLocks noChangeAspect="1"/>
          </p:cNvPicPr>
          <p:nvPr/>
        </p:nvPicPr>
        <p:blipFill>
          <a:blip r:embed="rId4"/>
          <a:stretch>
            <a:fillRect/>
          </a:stretch>
        </p:blipFill>
        <p:spPr>
          <a:xfrm>
            <a:off x="1894329" y="5313542"/>
            <a:ext cx="118559" cy="107421"/>
          </a:xfrm>
          <a:prstGeom prst="rect">
            <a:avLst/>
          </a:prstGeom>
        </p:spPr>
      </p:pic>
      <p:pic>
        <p:nvPicPr>
          <p:cNvPr id="585" name="図 584">
            <a:extLst>
              <a:ext uri="{FF2B5EF4-FFF2-40B4-BE49-F238E27FC236}">
                <a16:creationId xmlns:a16="http://schemas.microsoft.com/office/drawing/2014/main" id="{778CCDB8-2E2B-A51A-6C9E-E1B8D7918A76}"/>
              </a:ext>
            </a:extLst>
          </p:cNvPr>
          <p:cNvPicPr>
            <a:picLocks noChangeAspect="1"/>
          </p:cNvPicPr>
          <p:nvPr/>
        </p:nvPicPr>
        <p:blipFill>
          <a:blip r:embed="rId4"/>
          <a:stretch>
            <a:fillRect/>
          </a:stretch>
        </p:blipFill>
        <p:spPr>
          <a:xfrm>
            <a:off x="1894329" y="5493735"/>
            <a:ext cx="118559" cy="107421"/>
          </a:xfrm>
          <a:prstGeom prst="rect">
            <a:avLst/>
          </a:prstGeom>
        </p:spPr>
      </p:pic>
      <p:pic>
        <p:nvPicPr>
          <p:cNvPr id="586" name="図 585">
            <a:extLst>
              <a:ext uri="{FF2B5EF4-FFF2-40B4-BE49-F238E27FC236}">
                <a16:creationId xmlns:a16="http://schemas.microsoft.com/office/drawing/2014/main" id="{2BFDA8D2-5D62-3BB5-D937-7ED8DEFC43B8}"/>
              </a:ext>
            </a:extLst>
          </p:cNvPr>
          <p:cNvPicPr>
            <a:picLocks noChangeAspect="1"/>
          </p:cNvPicPr>
          <p:nvPr/>
        </p:nvPicPr>
        <p:blipFill>
          <a:blip r:embed="rId4"/>
          <a:stretch>
            <a:fillRect/>
          </a:stretch>
        </p:blipFill>
        <p:spPr>
          <a:xfrm>
            <a:off x="1873375" y="5673929"/>
            <a:ext cx="70934" cy="59030"/>
          </a:xfrm>
          <a:prstGeom prst="rect">
            <a:avLst/>
          </a:prstGeom>
        </p:spPr>
      </p:pic>
      <p:sp>
        <p:nvSpPr>
          <p:cNvPr id="587" name="テキスト ボックス 586">
            <a:extLst>
              <a:ext uri="{FF2B5EF4-FFF2-40B4-BE49-F238E27FC236}">
                <a16:creationId xmlns:a16="http://schemas.microsoft.com/office/drawing/2014/main" id="{DA171552-9E55-013F-5C2E-D897BD185572}"/>
              </a:ext>
            </a:extLst>
          </p:cNvPr>
          <p:cNvSpPr txBox="1"/>
          <p:nvPr/>
        </p:nvSpPr>
        <p:spPr>
          <a:xfrm>
            <a:off x="1794859" y="529197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88" name="テキスト ボックス 587">
            <a:extLst>
              <a:ext uri="{FF2B5EF4-FFF2-40B4-BE49-F238E27FC236}">
                <a16:creationId xmlns:a16="http://schemas.microsoft.com/office/drawing/2014/main" id="{8AEA06E9-C2FA-B6E1-0AE6-702C5DF29C17}"/>
              </a:ext>
            </a:extLst>
          </p:cNvPr>
          <p:cNvSpPr txBox="1"/>
          <p:nvPr/>
        </p:nvSpPr>
        <p:spPr>
          <a:xfrm>
            <a:off x="1794859" y="5472788"/>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589" name="テキスト ボックス 588">
            <a:extLst>
              <a:ext uri="{FF2B5EF4-FFF2-40B4-BE49-F238E27FC236}">
                <a16:creationId xmlns:a16="http://schemas.microsoft.com/office/drawing/2014/main" id="{A2746958-3E4B-7D52-9A66-2FE7290999C9}"/>
              </a:ext>
            </a:extLst>
          </p:cNvPr>
          <p:cNvSpPr txBox="1"/>
          <p:nvPr/>
        </p:nvSpPr>
        <p:spPr>
          <a:xfrm>
            <a:off x="968358" y="4859514"/>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90" name="図 589">
            <a:extLst>
              <a:ext uri="{FF2B5EF4-FFF2-40B4-BE49-F238E27FC236}">
                <a16:creationId xmlns:a16="http://schemas.microsoft.com/office/drawing/2014/main" id="{730B6DE1-D034-7652-5EE2-C9EC7443E98A}"/>
              </a:ext>
            </a:extLst>
          </p:cNvPr>
          <p:cNvPicPr>
            <a:picLocks noChangeAspect="1"/>
          </p:cNvPicPr>
          <p:nvPr/>
        </p:nvPicPr>
        <p:blipFill>
          <a:blip r:embed="rId5"/>
          <a:stretch>
            <a:fillRect/>
          </a:stretch>
        </p:blipFill>
        <p:spPr>
          <a:xfrm>
            <a:off x="2204039" y="2605282"/>
            <a:ext cx="797799" cy="271641"/>
          </a:xfrm>
          <a:prstGeom prst="rect">
            <a:avLst/>
          </a:prstGeom>
        </p:spPr>
      </p:pic>
      <p:pic>
        <p:nvPicPr>
          <p:cNvPr id="591" name="図 590">
            <a:extLst>
              <a:ext uri="{FF2B5EF4-FFF2-40B4-BE49-F238E27FC236}">
                <a16:creationId xmlns:a16="http://schemas.microsoft.com/office/drawing/2014/main" id="{834411D6-C93A-6997-1BDB-C9F8384E443C}"/>
              </a:ext>
            </a:extLst>
          </p:cNvPr>
          <p:cNvPicPr>
            <a:picLocks noChangeAspect="1"/>
          </p:cNvPicPr>
          <p:nvPr/>
        </p:nvPicPr>
        <p:blipFill>
          <a:blip r:embed="rId6"/>
          <a:stretch>
            <a:fillRect/>
          </a:stretch>
        </p:blipFill>
        <p:spPr>
          <a:xfrm>
            <a:off x="2088424" y="2207672"/>
            <a:ext cx="784968" cy="190293"/>
          </a:xfrm>
          <a:prstGeom prst="rect">
            <a:avLst/>
          </a:prstGeom>
        </p:spPr>
      </p:pic>
      <p:pic>
        <p:nvPicPr>
          <p:cNvPr id="592" name="図 591">
            <a:extLst>
              <a:ext uri="{FF2B5EF4-FFF2-40B4-BE49-F238E27FC236}">
                <a16:creationId xmlns:a16="http://schemas.microsoft.com/office/drawing/2014/main" id="{C8EDE063-359B-18F4-4C2A-34861C7EB863}"/>
              </a:ext>
            </a:extLst>
          </p:cNvPr>
          <p:cNvPicPr>
            <a:picLocks noChangeAspect="1"/>
          </p:cNvPicPr>
          <p:nvPr/>
        </p:nvPicPr>
        <p:blipFill>
          <a:blip r:embed="rId7"/>
          <a:stretch>
            <a:fillRect/>
          </a:stretch>
        </p:blipFill>
        <p:spPr>
          <a:xfrm>
            <a:off x="2083304" y="2176988"/>
            <a:ext cx="1048763" cy="888845"/>
          </a:xfrm>
          <a:prstGeom prst="rect">
            <a:avLst/>
          </a:prstGeom>
        </p:spPr>
      </p:pic>
      <p:sp>
        <p:nvSpPr>
          <p:cNvPr id="593" name="テキスト ボックス 592">
            <a:extLst>
              <a:ext uri="{FF2B5EF4-FFF2-40B4-BE49-F238E27FC236}">
                <a16:creationId xmlns:a16="http://schemas.microsoft.com/office/drawing/2014/main" id="{E6AED988-9FF8-A7CD-4EC7-FB2AFF3F996D}"/>
              </a:ext>
            </a:extLst>
          </p:cNvPr>
          <p:cNvSpPr txBox="1"/>
          <p:nvPr/>
        </p:nvSpPr>
        <p:spPr>
          <a:xfrm>
            <a:off x="2078938" y="217282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sp>
        <p:nvSpPr>
          <p:cNvPr id="594" name="テキスト ボックス 593">
            <a:extLst>
              <a:ext uri="{FF2B5EF4-FFF2-40B4-BE49-F238E27FC236}">
                <a16:creationId xmlns:a16="http://schemas.microsoft.com/office/drawing/2014/main" id="{7BB5FD6A-576F-AF79-60E5-AC69D3E4C42E}"/>
              </a:ext>
            </a:extLst>
          </p:cNvPr>
          <p:cNvSpPr txBox="1"/>
          <p:nvPr/>
        </p:nvSpPr>
        <p:spPr>
          <a:xfrm>
            <a:off x="1002761" y="217438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95" name="図 594">
            <a:extLst>
              <a:ext uri="{FF2B5EF4-FFF2-40B4-BE49-F238E27FC236}">
                <a16:creationId xmlns:a16="http://schemas.microsoft.com/office/drawing/2014/main" id="{9F8850AB-CEED-DDE6-C0E9-F949518C40F8}"/>
              </a:ext>
            </a:extLst>
          </p:cNvPr>
          <p:cNvPicPr>
            <a:picLocks noChangeAspect="1"/>
          </p:cNvPicPr>
          <p:nvPr/>
        </p:nvPicPr>
        <p:blipFill>
          <a:blip r:embed="rId7"/>
          <a:stretch>
            <a:fillRect/>
          </a:stretch>
        </p:blipFill>
        <p:spPr>
          <a:xfrm>
            <a:off x="7333016" y="2177418"/>
            <a:ext cx="1048763" cy="888845"/>
          </a:xfrm>
          <a:prstGeom prst="rect">
            <a:avLst/>
          </a:prstGeom>
        </p:spPr>
      </p:pic>
      <p:sp>
        <p:nvSpPr>
          <p:cNvPr id="596" name="テキスト ボックス 595">
            <a:extLst>
              <a:ext uri="{FF2B5EF4-FFF2-40B4-BE49-F238E27FC236}">
                <a16:creationId xmlns:a16="http://schemas.microsoft.com/office/drawing/2014/main" id="{F6E8A8CE-D897-374E-9BFA-F9E46BC50A9C}"/>
              </a:ext>
            </a:extLst>
          </p:cNvPr>
          <p:cNvSpPr txBox="1"/>
          <p:nvPr/>
        </p:nvSpPr>
        <p:spPr>
          <a:xfrm>
            <a:off x="7328650" y="217325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97" name="図 596">
            <a:extLst>
              <a:ext uri="{FF2B5EF4-FFF2-40B4-BE49-F238E27FC236}">
                <a16:creationId xmlns:a16="http://schemas.microsoft.com/office/drawing/2014/main" id="{FBDDE304-4DB7-EAD6-CB0B-4A4B0C93313E}"/>
              </a:ext>
            </a:extLst>
          </p:cNvPr>
          <p:cNvPicPr>
            <a:picLocks noChangeAspect="1"/>
          </p:cNvPicPr>
          <p:nvPr/>
        </p:nvPicPr>
        <p:blipFill>
          <a:blip r:embed="rId7"/>
          <a:stretch>
            <a:fillRect/>
          </a:stretch>
        </p:blipFill>
        <p:spPr>
          <a:xfrm>
            <a:off x="7335480" y="3084380"/>
            <a:ext cx="1048763" cy="888845"/>
          </a:xfrm>
          <a:prstGeom prst="rect">
            <a:avLst/>
          </a:prstGeom>
        </p:spPr>
      </p:pic>
      <p:sp>
        <p:nvSpPr>
          <p:cNvPr id="598" name="テキスト ボックス 597">
            <a:extLst>
              <a:ext uri="{FF2B5EF4-FFF2-40B4-BE49-F238E27FC236}">
                <a16:creationId xmlns:a16="http://schemas.microsoft.com/office/drawing/2014/main" id="{90526B92-9C66-4A1A-7864-AA71B8C968D9}"/>
              </a:ext>
            </a:extLst>
          </p:cNvPr>
          <p:cNvSpPr txBox="1"/>
          <p:nvPr/>
        </p:nvSpPr>
        <p:spPr>
          <a:xfrm>
            <a:off x="7331114" y="308021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599" name="図 598">
            <a:extLst>
              <a:ext uri="{FF2B5EF4-FFF2-40B4-BE49-F238E27FC236}">
                <a16:creationId xmlns:a16="http://schemas.microsoft.com/office/drawing/2014/main" id="{D072FAB6-E330-8409-B04D-D758BA6291AF}"/>
              </a:ext>
            </a:extLst>
          </p:cNvPr>
          <p:cNvPicPr>
            <a:picLocks noChangeAspect="1"/>
          </p:cNvPicPr>
          <p:nvPr/>
        </p:nvPicPr>
        <p:blipFill>
          <a:blip r:embed="rId7"/>
          <a:stretch>
            <a:fillRect/>
          </a:stretch>
        </p:blipFill>
        <p:spPr>
          <a:xfrm>
            <a:off x="1017324" y="3974904"/>
            <a:ext cx="1048763" cy="888845"/>
          </a:xfrm>
          <a:prstGeom prst="rect">
            <a:avLst/>
          </a:prstGeom>
        </p:spPr>
      </p:pic>
      <p:sp>
        <p:nvSpPr>
          <p:cNvPr id="600" name="テキスト ボックス 599">
            <a:extLst>
              <a:ext uri="{FF2B5EF4-FFF2-40B4-BE49-F238E27FC236}">
                <a16:creationId xmlns:a16="http://schemas.microsoft.com/office/drawing/2014/main" id="{51CAAC2A-32AB-0417-FA45-087E325A7845}"/>
              </a:ext>
            </a:extLst>
          </p:cNvPr>
          <p:cNvSpPr txBox="1"/>
          <p:nvPr/>
        </p:nvSpPr>
        <p:spPr>
          <a:xfrm>
            <a:off x="1012958" y="397074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01" name="図 600">
            <a:extLst>
              <a:ext uri="{FF2B5EF4-FFF2-40B4-BE49-F238E27FC236}">
                <a16:creationId xmlns:a16="http://schemas.microsoft.com/office/drawing/2014/main" id="{BDFFB525-CEF9-E17F-9378-5CE2DEE1936F}"/>
              </a:ext>
            </a:extLst>
          </p:cNvPr>
          <p:cNvPicPr>
            <a:picLocks noChangeAspect="1"/>
          </p:cNvPicPr>
          <p:nvPr/>
        </p:nvPicPr>
        <p:blipFill>
          <a:blip r:embed="rId7"/>
          <a:stretch>
            <a:fillRect/>
          </a:stretch>
        </p:blipFill>
        <p:spPr>
          <a:xfrm>
            <a:off x="2075432" y="3974904"/>
            <a:ext cx="1048763" cy="888845"/>
          </a:xfrm>
          <a:prstGeom prst="rect">
            <a:avLst/>
          </a:prstGeom>
        </p:spPr>
      </p:pic>
      <p:sp>
        <p:nvSpPr>
          <p:cNvPr id="602" name="テキスト ボックス 601">
            <a:extLst>
              <a:ext uri="{FF2B5EF4-FFF2-40B4-BE49-F238E27FC236}">
                <a16:creationId xmlns:a16="http://schemas.microsoft.com/office/drawing/2014/main" id="{C0FFB67B-81A7-D038-EF25-DBCB7B91E820}"/>
              </a:ext>
            </a:extLst>
          </p:cNvPr>
          <p:cNvSpPr txBox="1"/>
          <p:nvPr/>
        </p:nvSpPr>
        <p:spPr>
          <a:xfrm>
            <a:off x="2071066" y="397074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03" name="図 602">
            <a:extLst>
              <a:ext uri="{FF2B5EF4-FFF2-40B4-BE49-F238E27FC236}">
                <a16:creationId xmlns:a16="http://schemas.microsoft.com/office/drawing/2014/main" id="{C40F4C4C-56FA-0A38-A98C-A6E108F16119}"/>
              </a:ext>
            </a:extLst>
          </p:cNvPr>
          <p:cNvPicPr>
            <a:picLocks noChangeAspect="1"/>
          </p:cNvPicPr>
          <p:nvPr/>
        </p:nvPicPr>
        <p:blipFill>
          <a:blip r:embed="rId8"/>
          <a:stretch>
            <a:fillRect/>
          </a:stretch>
        </p:blipFill>
        <p:spPr>
          <a:xfrm>
            <a:off x="5242986" y="3100192"/>
            <a:ext cx="460583" cy="190517"/>
          </a:xfrm>
          <a:prstGeom prst="rect">
            <a:avLst/>
          </a:prstGeom>
        </p:spPr>
      </p:pic>
      <p:pic>
        <p:nvPicPr>
          <p:cNvPr id="604" name="図 603">
            <a:extLst>
              <a:ext uri="{FF2B5EF4-FFF2-40B4-BE49-F238E27FC236}">
                <a16:creationId xmlns:a16="http://schemas.microsoft.com/office/drawing/2014/main" id="{5DB51DEB-72CD-7E12-6355-2FDF661851CE}"/>
              </a:ext>
            </a:extLst>
          </p:cNvPr>
          <p:cNvPicPr>
            <a:picLocks noChangeAspect="1"/>
          </p:cNvPicPr>
          <p:nvPr/>
        </p:nvPicPr>
        <p:blipFill>
          <a:blip r:embed="rId9"/>
          <a:stretch>
            <a:fillRect/>
          </a:stretch>
        </p:blipFill>
        <p:spPr>
          <a:xfrm>
            <a:off x="5445113" y="3484714"/>
            <a:ext cx="607825" cy="224611"/>
          </a:xfrm>
          <a:prstGeom prst="rect">
            <a:avLst/>
          </a:prstGeom>
        </p:spPr>
      </p:pic>
      <p:sp>
        <p:nvSpPr>
          <p:cNvPr id="605" name="テキスト ボックス 604">
            <a:extLst>
              <a:ext uri="{FF2B5EF4-FFF2-40B4-BE49-F238E27FC236}">
                <a16:creationId xmlns:a16="http://schemas.microsoft.com/office/drawing/2014/main" id="{FE614288-5A1D-1BF5-4678-09414FACC32E}"/>
              </a:ext>
            </a:extLst>
          </p:cNvPr>
          <p:cNvSpPr txBox="1"/>
          <p:nvPr/>
        </p:nvSpPr>
        <p:spPr>
          <a:xfrm>
            <a:off x="5198203" y="306640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sp>
        <p:nvSpPr>
          <p:cNvPr id="606" name="テキスト ボックス 605">
            <a:extLst>
              <a:ext uri="{FF2B5EF4-FFF2-40B4-BE49-F238E27FC236}">
                <a16:creationId xmlns:a16="http://schemas.microsoft.com/office/drawing/2014/main" id="{93230BEC-FFF1-4A5F-44D6-868C071FBF38}"/>
              </a:ext>
            </a:extLst>
          </p:cNvPr>
          <p:cNvSpPr txBox="1"/>
          <p:nvPr/>
        </p:nvSpPr>
        <p:spPr>
          <a:xfrm>
            <a:off x="5260148" y="3355759"/>
            <a:ext cx="981399" cy="553998"/>
          </a:xfrm>
          <a:prstGeom prst="rect">
            <a:avLst/>
          </a:prstGeom>
          <a:noFill/>
        </p:spPr>
        <p:txBody>
          <a:bodyPr wrap="square" rtlCol="0">
            <a:spAutoFit/>
          </a:bodyPr>
          <a:lstStyle/>
          <a:p>
            <a:pPr algn="ctr"/>
            <a:r>
              <a:rPr kumimoji="1" lang="en-US" altLang="ja-JP" sz="1000" b="1" i="1" dirty="0">
                <a:solidFill>
                  <a:schemeClr val="bg1"/>
                </a:solidFill>
              </a:rPr>
              <a:t>Error Stop</a:t>
            </a:r>
          </a:p>
          <a:p>
            <a:pPr algn="ctr"/>
            <a:r>
              <a:rPr kumimoji="1" lang="en-US" altLang="ja-JP" sz="1000" b="1" i="1" dirty="0">
                <a:solidFill>
                  <a:schemeClr val="bg1"/>
                </a:solidFill>
              </a:rPr>
              <a:t>-</a:t>
            </a:r>
          </a:p>
          <a:p>
            <a:pPr algn="ctr"/>
            <a:r>
              <a:rPr kumimoji="1" lang="en-US" altLang="ja-JP" sz="1000" b="1" i="1" dirty="0">
                <a:solidFill>
                  <a:schemeClr val="bg1"/>
                </a:solidFill>
              </a:rPr>
              <a:t>12 min</a:t>
            </a:r>
          </a:p>
        </p:txBody>
      </p:sp>
      <p:pic>
        <p:nvPicPr>
          <p:cNvPr id="607" name="図 606">
            <a:extLst>
              <a:ext uri="{FF2B5EF4-FFF2-40B4-BE49-F238E27FC236}">
                <a16:creationId xmlns:a16="http://schemas.microsoft.com/office/drawing/2014/main" id="{02011C0E-FC3A-91AF-56D1-F9AF9B2ED043}"/>
              </a:ext>
            </a:extLst>
          </p:cNvPr>
          <p:cNvPicPr>
            <a:picLocks noChangeAspect="1"/>
          </p:cNvPicPr>
          <p:nvPr/>
        </p:nvPicPr>
        <p:blipFill>
          <a:blip r:embed="rId10"/>
          <a:stretch>
            <a:fillRect/>
          </a:stretch>
        </p:blipFill>
        <p:spPr>
          <a:xfrm>
            <a:off x="9577556" y="2648368"/>
            <a:ext cx="720605" cy="160034"/>
          </a:xfrm>
          <a:prstGeom prst="rect">
            <a:avLst/>
          </a:prstGeom>
        </p:spPr>
      </p:pic>
      <p:pic>
        <p:nvPicPr>
          <p:cNvPr id="608" name="図 607">
            <a:extLst>
              <a:ext uri="{FF2B5EF4-FFF2-40B4-BE49-F238E27FC236}">
                <a16:creationId xmlns:a16="http://schemas.microsoft.com/office/drawing/2014/main" id="{88ECD9F7-AB08-1E89-B778-1B96D9F6A302}"/>
              </a:ext>
            </a:extLst>
          </p:cNvPr>
          <p:cNvPicPr>
            <a:picLocks noChangeAspect="1"/>
          </p:cNvPicPr>
          <p:nvPr/>
        </p:nvPicPr>
        <p:blipFill>
          <a:blip r:embed="rId11"/>
          <a:stretch>
            <a:fillRect/>
          </a:stretch>
        </p:blipFill>
        <p:spPr>
          <a:xfrm>
            <a:off x="9443737" y="2199797"/>
            <a:ext cx="456722" cy="198168"/>
          </a:xfrm>
          <a:prstGeom prst="rect">
            <a:avLst/>
          </a:prstGeom>
        </p:spPr>
      </p:pic>
      <p:pic>
        <p:nvPicPr>
          <p:cNvPr id="609" name="図 608">
            <a:extLst>
              <a:ext uri="{FF2B5EF4-FFF2-40B4-BE49-F238E27FC236}">
                <a16:creationId xmlns:a16="http://schemas.microsoft.com/office/drawing/2014/main" id="{8735A3A7-E105-6D4C-8747-336876279E72}"/>
              </a:ext>
            </a:extLst>
          </p:cNvPr>
          <p:cNvPicPr>
            <a:picLocks noChangeAspect="1"/>
          </p:cNvPicPr>
          <p:nvPr/>
        </p:nvPicPr>
        <p:blipFill>
          <a:blip r:embed="rId12"/>
          <a:stretch>
            <a:fillRect/>
          </a:stretch>
        </p:blipFill>
        <p:spPr>
          <a:xfrm>
            <a:off x="9428910" y="3068347"/>
            <a:ext cx="1043858" cy="894736"/>
          </a:xfrm>
          <a:prstGeom prst="rect">
            <a:avLst/>
          </a:prstGeom>
        </p:spPr>
      </p:pic>
      <p:pic>
        <p:nvPicPr>
          <p:cNvPr id="610" name="図 609">
            <a:extLst>
              <a:ext uri="{FF2B5EF4-FFF2-40B4-BE49-F238E27FC236}">
                <a16:creationId xmlns:a16="http://schemas.microsoft.com/office/drawing/2014/main" id="{3F634BF9-1D69-BF8A-DD81-AE1B175BF9EB}"/>
              </a:ext>
            </a:extLst>
          </p:cNvPr>
          <p:cNvPicPr>
            <a:picLocks noChangeAspect="1"/>
          </p:cNvPicPr>
          <p:nvPr/>
        </p:nvPicPr>
        <p:blipFill>
          <a:blip r:embed="rId12"/>
          <a:stretch>
            <a:fillRect/>
          </a:stretch>
        </p:blipFill>
        <p:spPr>
          <a:xfrm>
            <a:off x="4174087" y="3970510"/>
            <a:ext cx="1043858" cy="894736"/>
          </a:xfrm>
          <a:prstGeom prst="rect">
            <a:avLst/>
          </a:prstGeom>
        </p:spPr>
      </p:pic>
      <p:sp>
        <p:nvSpPr>
          <p:cNvPr id="611" name="テキスト ボックス 610">
            <a:extLst>
              <a:ext uri="{FF2B5EF4-FFF2-40B4-BE49-F238E27FC236}">
                <a16:creationId xmlns:a16="http://schemas.microsoft.com/office/drawing/2014/main" id="{3E75C42B-F86E-654B-D4C0-9BC42BE89AE3}"/>
              </a:ext>
            </a:extLst>
          </p:cNvPr>
          <p:cNvSpPr txBox="1"/>
          <p:nvPr/>
        </p:nvSpPr>
        <p:spPr>
          <a:xfrm>
            <a:off x="4149577" y="3966839"/>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sp>
        <p:nvSpPr>
          <p:cNvPr id="612" name="テキスト ボックス 611">
            <a:extLst>
              <a:ext uri="{FF2B5EF4-FFF2-40B4-BE49-F238E27FC236}">
                <a16:creationId xmlns:a16="http://schemas.microsoft.com/office/drawing/2014/main" id="{FB05B418-BF86-3915-BFDE-CC9E713F2E77}"/>
              </a:ext>
            </a:extLst>
          </p:cNvPr>
          <p:cNvSpPr txBox="1"/>
          <p:nvPr/>
        </p:nvSpPr>
        <p:spPr>
          <a:xfrm>
            <a:off x="9418750" y="3068742"/>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sp>
        <p:nvSpPr>
          <p:cNvPr id="613" name="テキスト ボックス 612">
            <a:extLst>
              <a:ext uri="{FF2B5EF4-FFF2-40B4-BE49-F238E27FC236}">
                <a16:creationId xmlns:a16="http://schemas.microsoft.com/office/drawing/2014/main" id="{5AF5FEF7-F660-371C-BE41-664F4BEA764A}"/>
              </a:ext>
            </a:extLst>
          </p:cNvPr>
          <p:cNvSpPr txBox="1"/>
          <p:nvPr/>
        </p:nvSpPr>
        <p:spPr>
          <a:xfrm>
            <a:off x="9398094" y="2182400"/>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pic>
        <p:nvPicPr>
          <p:cNvPr id="614" name="図 613">
            <a:extLst>
              <a:ext uri="{FF2B5EF4-FFF2-40B4-BE49-F238E27FC236}">
                <a16:creationId xmlns:a16="http://schemas.microsoft.com/office/drawing/2014/main" id="{34419404-A162-83ED-E379-57A05DBB641E}"/>
              </a:ext>
            </a:extLst>
          </p:cNvPr>
          <p:cNvPicPr>
            <a:picLocks noChangeAspect="1"/>
          </p:cNvPicPr>
          <p:nvPr/>
        </p:nvPicPr>
        <p:blipFill>
          <a:blip r:embed="rId13"/>
          <a:stretch>
            <a:fillRect/>
          </a:stretch>
        </p:blipFill>
        <p:spPr>
          <a:xfrm>
            <a:off x="4190658" y="2199797"/>
            <a:ext cx="556308" cy="218759"/>
          </a:xfrm>
          <a:prstGeom prst="rect">
            <a:avLst/>
          </a:prstGeom>
        </p:spPr>
      </p:pic>
      <p:sp>
        <p:nvSpPr>
          <p:cNvPr id="615" name="テキスト ボックス 614">
            <a:extLst>
              <a:ext uri="{FF2B5EF4-FFF2-40B4-BE49-F238E27FC236}">
                <a16:creationId xmlns:a16="http://schemas.microsoft.com/office/drawing/2014/main" id="{A7510522-936F-2E84-587D-0298A78EE6A4}"/>
              </a:ext>
            </a:extLst>
          </p:cNvPr>
          <p:cNvSpPr txBox="1"/>
          <p:nvPr/>
        </p:nvSpPr>
        <p:spPr>
          <a:xfrm>
            <a:off x="4156920" y="2186303"/>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pic>
        <p:nvPicPr>
          <p:cNvPr id="616" name="図 615">
            <a:extLst>
              <a:ext uri="{FF2B5EF4-FFF2-40B4-BE49-F238E27FC236}">
                <a16:creationId xmlns:a16="http://schemas.microsoft.com/office/drawing/2014/main" id="{2AFF4BC1-60B8-5089-90E2-EDF692B85856}"/>
              </a:ext>
            </a:extLst>
          </p:cNvPr>
          <p:cNvPicPr>
            <a:picLocks noChangeAspect="1"/>
          </p:cNvPicPr>
          <p:nvPr/>
        </p:nvPicPr>
        <p:blipFill>
          <a:blip r:embed="rId14"/>
          <a:stretch>
            <a:fillRect/>
          </a:stretch>
        </p:blipFill>
        <p:spPr>
          <a:xfrm>
            <a:off x="5242743" y="2194806"/>
            <a:ext cx="460216" cy="218351"/>
          </a:xfrm>
          <a:prstGeom prst="rect">
            <a:avLst/>
          </a:prstGeom>
        </p:spPr>
      </p:pic>
      <p:sp>
        <p:nvSpPr>
          <p:cNvPr id="617" name="テキスト ボックス 616">
            <a:extLst>
              <a:ext uri="{FF2B5EF4-FFF2-40B4-BE49-F238E27FC236}">
                <a16:creationId xmlns:a16="http://schemas.microsoft.com/office/drawing/2014/main" id="{2BACC401-DC2F-EB9B-F309-D6CA772C44D1}"/>
              </a:ext>
            </a:extLst>
          </p:cNvPr>
          <p:cNvSpPr txBox="1"/>
          <p:nvPr/>
        </p:nvSpPr>
        <p:spPr>
          <a:xfrm>
            <a:off x="5208184" y="2180401"/>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sp>
        <p:nvSpPr>
          <p:cNvPr id="618" name="テキスト ボックス 617">
            <a:extLst>
              <a:ext uri="{FF2B5EF4-FFF2-40B4-BE49-F238E27FC236}">
                <a16:creationId xmlns:a16="http://schemas.microsoft.com/office/drawing/2014/main" id="{D8AB6F8A-C83B-E1B5-F1EB-BDEA5A168537}"/>
              </a:ext>
            </a:extLst>
          </p:cNvPr>
          <p:cNvSpPr txBox="1"/>
          <p:nvPr/>
        </p:nvSpPr>
        <p:spPr>
          <a:xfrm>
            <a:off x="1197202" y="2427745"/>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619" name="テキスト ボックス 618">
            <a:extLst>
              <a:ext uri="{FF2B5EF4-FFF2-40B4-BE49-F238E27FC236}">
                <a16:creationId xmlns:a16="http://schemas.microsoft.com/office/drawing/2014/main" id="{BC09B9FE-A54D-52C7-F164-9999417E6EA7}"/>
              </a:ext>
            </a:extLst>
          </p:cNvPr>
          <p:cNvSpPr txBox="1"/>
          <p:nvPr/>
        </p:nvSpPr>
        <p:spPr>
          <a:xfrm>
            <a:off x="1177521" y="2608966"/>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620" name="テキスト ボックス 619">
            <a:extLst>
              <a:ext uri="{FF2B5EF4-FFF2-40B4-BE49-F238E27FC236}">
                <a16:creationId xmlns:a16="http://schemas.microsoft.com/office/drawing/2014/main" id="{5781C404-8B6A-FF62-24F4-D4B54BC8D607}"/>
              </a:ext>
            </a:extLst>
          </p:cNvPr>
          <p:cNvSpPr txBox="1"/>
          <p:nvPr/>
        </p:nvSpPr>
        <p:spPr>
          <a:xfrm>
            <a:off x="1194721" y="2789642"/>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621" name="図 620">
            <a:extLst>
              <a:ext uri="{FF2B5EF4-FFF2-40B4-BE49-F238E27FC236}">
                <a16:creationId xmlns:a16="http://schemas.microsoft.com/office/drawing/2014/main" id="{84C78E27-39D6-1F6B-2729-524946074EAE}"/>
              </a:ext>
            </a:extLst>
          </p:cNvPr>
          <p:cNvPicPr>
            <a:picLocks noChangeAspect="1"/>
          </p:cNvPicPr>
          <p:nvPr/>
        </p:nvPicPr>
        <p:blipFill>
          <a:blip r:embed="rId15"/>
          <a:stretch>
            <a:fillRect/>
          </a:stretch>
        </p:blipFill>
        <p:spPr>
          <a:xfrm>
            <a:off x="2063050" y="2162153"/>
            <a:ext cx="1061632" cy="918065"/>
          </a:xfrm>
          <a:prstGeom prst="rect">
            <a:avLst/>
          </a:prstGeom>
        </p:spPr>
      </p:pic>
      <p:sp>
        <p:nvSpPr>
          <p:cNvPr id="622" name="テキスト ボックス 621">
            <a:extLst>
              <a:ext uri="{FF2B5EF4-FFF2-40B4-BE49-F238E27FC236}">
                <a16:creationId xmlns:a16="http://schemas.microsoft.com/office/drawing/2014/main" id="{10C1E875-4886-081A-6CDE-BAD1604FC379}"/>
              </a:ext>
            </a:extLst>
          </p:cNvPr>
          <p:cNvSpPr txBox="1"/>
          <p:nvPr/>
        </p:nvSpPr>
        <p:spPr>
          <a:xfrm>
            <a:off x="2059298" y="217604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23" name="図 622">
            <a:extLst>
              <a:ext uri="{FF2B5EF4-FFF2-40B4-BE49-F238E27FC236}">
                <a16:creationId xmlns:a16="http://schemas.microsoft.com/office/drawing/2014/main" id="{BBFBEC2C-8ED0-C469-4E98-013F3AFBAD54}"/>
              </a:ext>
            </a:extLst>
          </p:cNvPr>
          <p:cNvPicPr>
            <a:picLocks noChangeAspect="1"/>
          </p:cNvPicPr>
          <p:nvPr/>
        </p:nvPicPr>
        <p:blipFill>
          <a:blip r:embed="rId15"/>
          <a:stretch>
            <a:fillRect/>
          </a:stretch>
        </p:blipFill>
        <p:spPr>
          <a:xfrm>
            <a:off x="3113641" y="2159628"/>
            <a:ext cx="1061632" cy="918065"/>
          </a:xfrm>
          <a:prstGeom prst="rect">
            <a:avLst/>
          </a:prstGeom>
        </p:spPr>
      </p:pic>
      <p:sp>
        <p:nvSpPr>
          <p:cNvPr id="624" name="テキスト ボックス 623">
            <a:extLst>
              <a:ext uri="{FF2B5EF4-FFF2-40B4-BE49-F238E27FC236}">
                <a16:creationId xmlns:a16="http://schemas.microsoft.com/office/drawing/2014/main" id="{DA28B464-5560-97A3-1CC6-99C4941205FC}"/>
              </a:ext>
            </a:extLst>
          </p:cNvPr>
          <p:cNvSpPr txBox="1"/>
          <p:nvPr/>
        </p:nvSpPr>
        <p:spPr>
          <a:xfrm>
            <a:off x="3109889" y="217352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25" name="図 624">
            <a:extLst>
              <a:ext uri="{FF2B5EF4-FFF2-40B4-BE49-F238E27FC236}">
                <a16:creationId xmlns:a16="http://schemas.microsoft.com/office/drawing/2014/main" id="{906DD61D-F16A-74F6-EC86-0D6FB658C61C}"/>
              </a:ext>
            </a:extLst>
          </p:cNvPr>
          <p:cNvPicPr>
            <a:picLocks noChangeAspect="1"/>
          </p:cNvPicPr>
          <p:nvPr/>
        </p:nvPicPr>
        <p:blipFill>
          <a:blip r:embed="rId3"/>
          <a:stretch>
            <a:fillRect/>
          </a:stretch>
        </p:blipFill>
        <p:spPr>
          <a:xfrm>
            <a:off x="7347033" y="2203765"/>
            <a:ext cx="640135" cy="198768"/>
          </a:xfrm>
          <a:prstGeom prst="rect">
            <a:avLst/>
          </a:prstGeom>
        </p:spPr>
      </p:pic>
      <p:pic>
        <p:nvPicPr>
          <p:cNvPr id="626" name="図 625">
            <a:extLst>
              <a:ext uri="{FF2B5EF4-FFF2-40B4-BE49-F238E27FC236}">
                <a16:creationId xmlns:a16="http://schemas.microsoft.com/office/drawing/2014/main" id="{CCAD2C5E-AA81-0BD7-A7EF-E41F27A59438}"/>
              </a:ext>
            </a:extLst>
          </p:cNvPr>
          <p:cNvPicPr>
            <a:picLocks noChangeAspect="1"/>
          </p:cNvPicPr>
          <p:nvPr/>
        </p:nvPicPr>
        <p:blipFill>
          <a:blip r:embed="rId4"/>
          <a:stretch>
            <a:fillRect/>
          </a:stretch>
        </p:blipFill>
        <p:spPr>
          <a:xfrm>
            <a:off x="7560411" y="2429656"/>
            <a:ext cx="426757" cy="132249"/>
          </a:xfrm>
          <a:prstGeom prst="rect">
            <a:avLst/>
          </a:prstGeom>
        </p:spPr>
      </p:pic>
      <p:pic>
        <p:nvPicPr>
          <p:cNvPr id="627" name="図 626">
            <a:extLst>
              <a:ext uri="{FF2B5EF4-FFF2-40B4-BE49-F238E27FC236}">
                <a16:creationId xmlns:a16="http://schemas.microsoft.com/office/drawing/2014/main" id="{D416D6CA-C259-4806-6FEB-09450F357D0E}"/>
              </a:ext>
            </a:extLst>
          </p:cNvPr>
          <p:cNvPicPr>
            <a:picLocks noChangeAspect="1"/>
          </p:cNvPicPr>
          <p:nvPr/>
        </p:nvPicPr>
        <p:blipFill>
          <a:blip r:embed="rId4"/>
          <a:stretch>
            <a:fillRect/>
          </a:stretch>
        </p:blipFill>
        <p:spPr>
          <a:xfrm>
            <a:off x="7560411" y="2609849"/>
            <a:ext cx="396690" cy="132249"/>
          </a:xfrm>
          <a:prstGeom prst="rect">
            <a:avLst/>
          </a:prstGeom>
        </p:spPr>
      </p:pic>
      <p:pic>
        <p:nvPicPr>
          <p:cNvPr id="628" name="図 627">
            <a:extLst>
              <a:ext uri="{FF2B5EF4-FFF2-40B4-BE49-F238E27FC236}">
                <a16:creationId xmlns:a16="http://schemas.microsoft.com/office/drawing/2014/main" id="{96C3A135-5481-58A1-DCA1-64B5002C05C2}"/>
              </a:ext>
            </a:extLst>
          </p:cNvPr>
          <p:cNvPicPr>
            <a:picLocks noChangeAspect="1"/>
          </p:cNvPicPr>
          <p:nvPr/>
        </p:nvPicPr>
        <p:blipFill>
          <a:blip r:embed="rId4"/>
          <a:stretch>
            <a:fillRect/>
          </a:stretch>
        </p:blipFill>
        <p:spPr>
          <a:xfrm>
            <a:off x="7560411" y="2790042"/>
            <a:ext cx="396690" cy="132249"/>
          </a:xfrm>
          <a:prstGeom prst="rect">
            <a:avLst/>
          </a:prstGeom>
        </p:spPr>
      </p:pic>
      <p:pic>
        <p:nvPicPr>
          <p:cNvPr id="629" name="図 628">
            <a:extLst>
              <a:ext uri="{FF2B5EF4-FFF2-40B4-BE49-F238E27FC236}">
                <a16:creationId xmlns:a16="http://schemas.microsoft.com/office/drawing/2014/main" id="{D1A4C217-15AF-40AA-BD78-E597D9CE9E6F}"/>
              </a:ext>
            </a:extLst>
          </p:cNvPr>
          <p:cNvPicPr>
            <a:picLocks noChangeAspect="1"/>
          </p:cNvPicPr>
          <p:nvPr/>
        </p:nvPicPr>
        <p:blipFill>
          <a:blip r:embed="rId4"/>
          <a:stretch>
            <a:fillRect/>
          </a:stretch>
        </p:blipFill>
        <p:spPr>
          <a:xfrm>
            <a:off x="8206841" y="2609849"/>
            <a:ext cx="118559" cy="107421"/>
          </a:xfrm>
          <a:prstGeom prst="rect">
            <a:avLst/>
          </a:prstGeom>
        </p:spPr>
      </p:pic>
      <p:pic>
        <p:nvPicPr>
          <p:cNvPr id="630" name="図 629">
            <a:extLst>
              <a:ext uri="{FF2B5EF4-FFF2-40B4-BE49-F238E27FC236}">
                <a16:creationId xmlns:a16="http://schemas.microsoft.com/office/drawing/2014/main" id="{464378C2-76DC-4599-8980-C626ED26829D}"/>
              </a:ext>
            </a:extLst>
          </p:cNvPr>
          <p:cNvPicPr>
            <a:picLocks noChangeAspect="1"/>
          </p:cNvPicPr>
          <p:nvPr/>
        </p:nvPicPr>
        <p:blipFill>
          <a:blip r:embed="rId4"/>
          <a:stretch>
            <a:fillRect/>
          </a:stretch>
        </p:blipFill>
        <p:spPr>
          <a:xfrm>
            <a:off x="8206841" y="2790042"/>
            <a:ext cx="118559" cy="107421"/>
          </a:xfrm>
          <a:prstGeom prst="rect">
            <a:avLst/>
          </a:prstGeom>
        </p:spPr>
      </p:pic>
      <p:pic>
        <p:nvPicPr>
          <p:cNvPr id="631" name="図 630">
            <a:extLst>
              <a:ext uri="{FF2B5EF4-FFF2-40B4-BE49-F238E27FC236}">
                <a16:creationId xmlns:a16="http://schemas.microsoft.com/office/drawing/2014/main" id="{046EDE3B-9CD2-D7DC-61F6-5F64A557F721}"/>
              </a:ext>
            </a:extLst>
          </p:cNvPr>
          <p:cNvPicPr>
            <a:picLocks noChangeAspect="1"/>
          </p:cNvPicPr>
          <p:nvPr/>
        </p:nvPicPr>
        <p:blipFill>
          <a:blip r:embed="rId4"/>
          <a:stretch>
            <a:fillRect/>
          </a:stretch>
        </p:blipFill>
        <p:spPr>
          <a:xfrm>
            <a:off x="8185887" y="2970236"/>
            <a:ext cx="70934" cy="59030"/>
          </a:xfrm>
          <a:prstGeom prst="rect">
            <a:avLst/>
          </a:prstGeom>
        </p:spPr>
      </p:pic>
      <p:sp>
        <p:nvSpPr>
          <p:cNvPr id="632" name="テキスト ボックス 631">
            <a:extLst>
              <a:ext uri="{FF2B5EF4-FFF2-40B4-BE49-F238E27FC236}">
                <a16:creationId xmlns:a16="http://schemas.microsoft.com/office/drawing/2014/main" id="{BFC8D7D2-4141-5FED-04B3-BA862F73FDCD}"/>
              </a:ext>
            </a:extLst>
          </p:cNvPr>
          <p:cNvSpPr txBox="1"/>
          <p:nvPr/>
        </p:nvSpPr>
        <p:spPr>
          <a:xfrm>
            <a:off x="8107371" y="258827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33" name="テキスト ボックス 632">
            <a:extLst>
              <a:ext uri="{FF2B5EF4-FFF2-40B4-BE49-F238E27FC236}">
                <a16:creationId xmlns:a16="http://schemas.microsoft.com/office/drawing/2014/main" id="{E3E6F5F1-CCB5-5E49-B53E-D3E7F92F2EEE}"/>
              </a:ext>
            </a:extLst>
          </p:cNvPr>
          <p:cNvSpPr txBox="1"/>
          <p:nvPr/>
        </p:nvSpPr>
        <p:spPr>
          <a:xfrm>
            <a:off x="8107371" y="2769095"/>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34" name="テキスト ボックス 633">
            <a:extLst>
              <a:ext uri="{FF2B5EF4-FFF2-40B4-BE49-F238E27FC236}">
                <a16:creationId xmlns:a16="http://schemas.microsoft.com/office/drawing/2014/main" id="{30A70683-C6EE-BB5E-EFD5-75662990D681}"/>
              </a:ext>
            </a:extLst>
          </p:cNvPr>
          <p:cNvSpPr txBox="1"/>
          <p:nvPr/>
        </p:nvSpPr>
        <p:spPr>
          <a:xfrm>
            <a:off x="7280870" y="215582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35" name="図 634">
            <a:extLst>
              <a:ext uri="{FF2B5EF4-FFF2-40B4-BE49-F238E27FC236}">
                <a16:creationId xmlns:a16="http://schemas.microsoft.com/office/drawing/2014/main" id="{FCB453BD-28BD-A877-3593-9161CBF1E21E}"/>
              </a:ext>
            </a:extLst>
          </p:cNvPr>
          <p:cNvPicPr>
            <a:picLocks noChangeAspect="1"/>
          </p:cNvPicPr>
          <p:nvPr/>
        </p:nvPicPr>
        <p:blipFill>
          <a:blip r:embed="rId5"/>
          <a:stretch>
            <a:fillRect/>
          </a:stretch>
        </p:blipFill>
        <p:spPr>
          <a:xfrm>
            <a:off x="6414639" y="2594167"/>
            <a:ext cx="797799" cy="271641"/>
          </a:xfrm>
          <a:prstGeom prst="rect">
            <a:avLst/>
          </a:prstGeom>
        </p:spPr>
      </p:pic>
      <p:pic>
        <p:nvPicPr>
          <p:cNvPr id="636" name="図 635">
            <a:extLst>
              <a:ext uri="{FF2B5EF4-FFF2-40B4-BE49-F238E27FC236}">
                <a16:creationId xmlns:a16="http://schemas.microsoft.com/office/drawing/2014/main" id="{FA86082B-8EF9-3D95-EDB6-56704993AF89}"/>
              </a:ext>
            </a:extLst>
          </p:cNvPr>
          <p:cNvPicPr>
            <a:picLocks noChangeAspect="1"/>
          </p:cNvPicPr>
          <p:nvPr/>
        </p:nvPicPr>
        <p:blipFill>
          <a:blip r:embed="rId6"/>
          <a:stretch>
            <a:fillRect/>
          </a:stretch>
        </p:blipFill>
        <p:spPr>
          <a:xfrm>
            <a:off x="6299024" y="2196557"/>
            <a:ext cx="784968" cy="190293"/>
          </a:xfrm>
          <a:prstGeom prst="rect">
            <a:avLst/>
          </a:prstGeom>
        </p:spPr>
      </p:pic>
      <p:pic>
        <p:nvPicPr>
          <p:cNvPr id="637" name="図 636">
            <a:extLst>
              <a:ext uri="{FF2B5EF4-FFF2-40B4-BE49-F238E27FC236}">
                <a16:creationId xmlns:a16="http://schemas.microsoft.com/office/drawing/2014/main" id="{83991DCC-9E58-BEEF-1089-5BBD0695A185}"/>
              </a:ext>
            </a:extLst>
          </p:cNvPr>
          <p:cNvPicPr>
            <a:picLocks noChangeAspect="1"/>
          </p:cNvPicPr>
          <p:nvPr/>
        </p:nvPicPr>
        <p:blipFill>
          <a:blip r:embed="rId7"/>
          <a:stretch>
            <a:fillRect/>
          </a:stretch>
        </p:blipFill>
        <p:spPr>
          <a:xfrm>
            <a:off x="6293904" y="2165873"/>
            <a:ext cx="1048763" cy="888845"/>
          </a:xfrm>
          <a:prstGeom prst="rect">
            <a:avLst/>
          </a:prstGeom>
        </p:spPr>
      </p:pic>
      <p:sp>
        <p:nvSpPr>
          <p:cNvPr id="638" name="テキスト ボックス 637">
            <a:extLst>
              <a:ext uri="{FF2B5EF4-FFF2-40B4-BE49-F238E27FC236}">
                <a16:creationId xmlns:a16="http://schemas.microsoft.com/office/drawing/2014/main" id="{D24A2AC4-F361-5943-E9E6-D5289BD3CAB1}"/>
              </a:ext>
            </a:extLst>
          </p:cNvPr>
          <p:cNvSpPr txBox="1"/>
          <p:nvPr/>
        </p:nvSpPr>
        <p:spPr>
          <a:xfrm>
            <a:off x="6289538" y="216171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39" name="図 638">
            <a:extLst>
              <a:ext uri="{FF2B5EF4-FFF2-40B4-BE49-F238E27FC236}">
                <a16:creationId xmlns:a16="http://schemas.microsoft.com/office/drawing/2014/main" id="{E0D5FDBF-D2C1-114D-A31E-165AB2DBA775}"/>
              </a:ext>
            </a:extLst>
          </p:cNvPr>
          <p:cNvPicPr>
            <a:picLocks noChangeAspect="1"/>
          </p:cNvPicPr>
          <p:nvPr/>
        </p:nvPicPr>
        <p:blipFill>
          <a:blip r:embed="rId15"/>
          <a:stretch>
            <a:fillRect/>
          </a:stretch>
        </p:blipFill>
        <p:spPr>
          <a:xfrm>
            <a:off x="6273650" y="2151038"/>
            <a:ext cx="1061632" cy="918065"/>
          </a:xfrm>
          <a:prstGeom prst="rect">
            <a:avLst/>
          </a:prstGeom>
        </p:spPr>
      </p:pic>
      <p:sp>
        <p:nvSpPr>
          <p:cNvPr id="640" name="テキスト ボックス 639">
            <a:extLst>
              <a:ext uri="{FF2B5EF4-FFF2-40B4-BE49-F238E27FC236}">
                <a16:creationId xmlns:a16="http://schemas.microsoft.com/office/drawing/2014/main" id="{1271727E-534C-AE84-4166-6D744AE3F2FE}"/>
              </a:ext>
            </a:extLst>
          </p:cNvPr>
          <p:cNvSpPr txBox="1"/>
          <p:nvPr/>
        </p:nvSpPr>
        <p:spPr>
          <a:xfrm>
            <a:off x="6269898" y="216493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41" name="図 640">
            <a:extLst>
              <a:ext uri="{FF2B5EF4-FFF2-40B4-BE49-F238E27FC236}">
                <a16:creationId xmlns:a16="http://schemas.microsoft.com/office/drawing/2014/main" id="{EC8DE9EB-C14E-9D77-85A7-1A37BD68D00F}"/>
              </a:ext>
            </a:extLst>
          </p:cNvPr>
          <p:cNvPicPr>
            <a:picLocks noChangeAspect="1"/>
          </p:cNvPicPr>
          <p:nvPr/>
        </p:nvPicPr>
        <p:blipFill>
          <a:blip r:embed="rId15"/>
          <a:stretch>
            <a:fillRect/>
          </a:stretch>
        </p:blipFill>
        <p:spPr>
          <a:xfrm>
            <a:off x="7324241" y="2148513"/>
            <a:ext cx="1061632" cy="918065"/>
          </a:xfrm>
          <a:prstGeom prst="rect">
            <a:avLst/>
          </a:prstGeom>
        </p:spPr>
      </p:pic>
      <p:sp>
        <p:nvSpPr>
          <p:cNvPr id="642" name="テキスト ボックス 641">
            <a:extLst>
              <a:ext uri="{FF2B5EF4-FFF2-40B4-BE49-F238E27FC236}">
                <a16:creationId xmlns:a16="http://schemas.microsoft.com/office/drawing/2014/main" id="{B8AC875A-E7B4-1D8D-E4FA-01E4DA5E5108}"/>
              </a:ext>
            </a:extLst>
          </p:cNvPr>
          <p:cNvSpPr txBox="1"/>
          <p:nvPr/>
        </p:nvSpPr>
        <p:spPr>
          <a:xfrm>
            <a:off x="7320489" y="216240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43" name="図 642">
            <a:extLst>
              <a:ext uri="{FF2B5EF4-FFF2-40B4-BE49-F238E27FC236}">
                <a16:creationId xmlns:a16="http://schemas.microsoft.com/office/drawing/2014/main" id="{F589789B-4C1F-FC75-4AF1-776C0D2EB682}"/>
              </a:ext>
            </a:extLst>
          </p:cNvPr>
          <p:cNvPicPr>
            <a:picLocks noChangeAspect="1"/>
          </p:cNvPicPr>
          <p:nvPr/>
        </p:nvPicPr>
        <p:blipFill>
          <a:blip r:embed="rId3"/>
          <a:stretch>
            <a:fillRect/>
          </a:stretch>
        </p:blipFill>
        <p:spPr>
          <a:xfrm>
            <a:off x="2078950" y="3123599"/>
            <a:ext cx="640135" cy="198768"/>
          </a:xfrm>
          <a:prstGeom prst="rect">
            <a:avLst/>
          </a:prstGeom>
        </p:spPr>
      </p:pic>
      <p:pic>
        <p:nvPicPr>
          <p:cNvPr id="644" name="図 643">
            <a:extLst>
              <a:ext uri="{FF2B5EF4-FFF2-40B4-BE49-F238E27FC236}">
                <a16:creationId xmlns:a16="http://schemas.microsoft.com/office/drawing/2014/main" id="{41033FE9-30BE-8146-A25A-518CD2D2F80A}"/>
              </a:ext>
            </a:extLst>
          </p:cNvPr>
          <p:cNvPicPr>
            <a:picLocks noChangeAspect="1"/>
          </p:cNvPicPr>
          <p:nvPr/>
        </p:nvPicPr>
        <p:blipFill>
          <a:blip r:embed="rId4"/>
          <a:stretch>
            <a:fillRect/>
          </a:stretch>
        </p:blipFill>
        <p:spPr>
          <a:xfrm>
            <a:off x="2292328" y="3349490"/>
            <a:ext cx="426757" cy="132249"/>
          </a:xfrm>
          <a:prstGeom prst="rect">
            <a:avLst/>
          </a:prstGeom>
        </p:spPr>
      </p:pic>
      <p:pic>
        <p:nvPicPr>
          <p:cNvPr id="645" name="図 644">
            <a:extLst>
              <a:ext uri="{FF2B5EF4-FFF2-40B4-BE49-F238E27FC236}">
                <a16:creationId xmlns:a16="http://schemas.microsoft.com/office/drawing/2014/main" id="{36FAE216-82A4-AE5B-8B99-2565951B99D6}"/>
              </a:ext>
            </a:extLst>
          </p:cNvPr>
          <p:cNvPicPr>
            <a:picLocks noChangeAspect="1"/>
          </p:cNvPicPr>
          <p:nvPr/>
        </p:nvPicPr>
        <p:blipFill>
          <a:blip r:embed="rId4"/>
          <a:stretch>
            <a:fillRect/>
          </a:stretch>
        </p:blipFill>
        <p:spPr>
          <a:xfrm>
            <a:off x="2292328" y="3529683"/>
            <a:ext cx="396690" cy="132249"/>
          </a:xfrm>
          <a:prstGeom prst="rect">
            <a:avLst/>
          </a:prstGeom>
        </p:spPr>
      </p:pic>
      <p:pic>
        <p:nvPicPr>
          <p:cNvPr id="646" name="図 645">
            <a:extLst>
              <a:ext uri="{FF2B5EF4-FFF2-40B4-BE49-F238E27FC236}">
                <a16:creationId xmlns:a16="http://schemas.microsoft.com/office/drawing/2014/main" id="{08AC6594-F189-2D7B-1501-E4AD0DA4B147}"/>
              </a:ext>
            </a:extLst>
          </p:cNvPr>
          <p:cNvPicPr>
            <a:picLocks noChangeAspect="1"/>
          </p:cNvPicPr>
          <p:nvPr/>
        </p:nvPicPr>
        <p:blipFill>
          <a:blip r:embed="rId4"/>
          <a:stretch>
            <a:fillRect/>
          </a:stretch>
        </p:blipFill>
        <p:spPr>
          <a:xfrm>
            <a:off x="2292328" y="3709876"/>
            <a:ext cx="396690" cy="132249"/>
          </a:xfrm>
          <a:prstGeom prst="rect">
            <a:avLst/>
          </a:prstGeom>
        </p:spPr>
      </p:pic>
      <p:pic>
        <p:nvPicPr>
          <p:cNvPr id="647" name="図 646">
            <a:extLst>
              <a:ext uri="{FF2B5EF4-FFF2-40B4-BE49-F238E27FC236}">
                <a16:creationId xmlns:a16="http://schemas.microsoft.com/office/drawing/2014/main" id="{5A47BA49-4306-9644-6E56-5BE1814F55C9}"/>
              </a:ext>
            </a:extLst>
          </p:cNvPr>
          <p:cNvPicPr>
            <a:picLocks noChangeAspect="1"/>
          </p:cNvPicPr>
          <p:nvPr/>
        </p:nvPicPr>
        <p:blipFill>
          <a:blip r:embed="rId4"/>
          <a:stretch>
            <a:fillRect/>
          </a:stretch>
        </p:blipFill>
        <p:spPr>
          <a:xfrm>
            <a:off x="2938758" y="3529683"/>
            <a:ext cx="118559" cy="107421"/>
          </a:xfrm>
          <a:prstGeom prst="rect">
            <a:avLst/>
          </a:prstGeom>
        </p:spPr>
      </p:pic>
      <p:pic>
        <p:nvPicPr>
          <p:cNvPr id="648" name="図 647">
            <a:extLst>
              <a:ext uri="{FF2B5EF4-FFF2-40B4-BE49-F238E27FC236}">
                <a16:creationId xmlns:a16="http://schemas.microsoft.com/office/drawing/2014/main" id="{013F124C-DA49-FAD4-6F0B-5D3D6D286B82}"/>
              </a:ext>
            </a:extLst>
          </p:cNvPr>
          <p:cNvPicPr>
            <a:picLocks noChangeAspect="1"/>
          </p:cNvPicPr>
          <p:nvPr/>
        </p:nvPicPr>
        <p:blipFill>
          <a:blip r:embed="rId4"/>
          <a:stretch>
            <a:fillRect/>
          </a:stretch>
        </p:blipFill>
        <p:spPr>
          <a:xfrm>
            <a:off x="2938758" y="3709876"/>
            <a:ext cx="118559" cy="107421"/>
          </a:xfrm>
          <a:prstGeom prst="rect">
            <a:avLst/>
          </a:prstGeom>
        </p:spPr>
      </p:pic>
      <p:pic>
        <p:nvPicPr>
          <p:cNvPr id="649" name="図 648">
            <a:extLst>
              <a:ext uri="{FF2B5EF4-FFF2-40B4-BE49-F238E27FC236}">
                <a16:creationId xmlns:a16="http://schemas.microsoft.com/office/drawing/2014/main" id="{4E04BBA6-1D2E-73DD-8486-B532B7ED88C2}"/>
              </a:ext>
            </a:extLst>
          </p:cNvPr>
          <p:cNvPicPr>
            <a:picLocks noChangeAspect="1"/>
          </p:cNvPicPr>
          <p:nvPr/>
        </p:nvPicPr>
        <p:blipFill>
          <a:blip r:embed="rId4"/>
          <a:stretch>
            <a:fillRect/>
          </a:stretch>
        </p:blipFill>
        <p:spPr>
          <a:xfrm>
            <a:off x="2917804" y="3890070"/>
            <a:ext cx="70934" cy="59030"/>
          </a:xfrm>
          <a:prstGeom prst="rect">
            <a:avLst/>
          </a:prstGeom>
        </p:spPr>
      </p:pic>
      <p:sp>
        <p:nvSpPr>
          <p:cNvPr id="650" name="テキスト ボックス 649">
            <a:extLst>
              <a:ext uri="{FF2B5EF4-FFF2-40B4-BE49-F238E27FC236}">
                <a16:creationId xmlns:a16="http://schemas.microsoft.com/office/drawing/2014/main" id="{C078377A-FA8F-C386-87D2-6C6FCB294C58}"/>
              </a:ext>
            </a:extLst>
          </p:cNvPr>
          <p:cNvSpPr txBox="1"/>
          <p:nvPr/>
        </p:nvSpPr>
        <p:spPr>
          <a:xfrm>
            <a:off x="2839288" y="350811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51" name="テキスト ボックス 650">
            <a:extLst>
              <a:ext uri="{FF2B5EF4-FFF2-40B4-BE49-F238E27FC236}">
                <a16:creationId xmlns:a16="http://schemas.microsoft.com/office/drawing/2014/main" id="{5E40AAFC-31DC-EBA0-A7E6-427C58F54367}"/>
              </a:ext>
            </a:extLst>
          </p:cNvPr>
          <p:cNvSpPr txBox="1"/>
          <p:nvPr/>
        </p:nvSpPr>
        <p:spPr>
          <a:xfrm>
            <a:off x="2839288" y="368892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52" name="テキスト ボックス 651">
            <a:extLst>
              <a:ext uri="{FF2B5EF4-FFF2-40B4-BE49-F238E27FC236}">
                <a16:creationId xmlns:a16="http://schemas.microsoft.com/office/drawing/2014/main" id="{248606FA-29BC-0C14-4249-60CF23A1AE7C}"/>
              </a:ext>
            </a:extLst>
          </p:cNvPr>
          <p:cNvSpPr txBox="1"/>
          <p:nvPr/>
        </p:nvSpPr>
        <p:spPr>
          <a:xfrm>
            <a:off x="2012787" y="307565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53" name="図 652">
            <a:extLst>
              <a:ext uri="{FF2B5EF4-FFF2-40B4-BE49-F238E27FC236}">
                <a16:creationId xmlns:a16="http://schemas.microsoft.com/office/drawing/2014/main" id="{B86DAA45-CF28-A816-8907-FF496FB621E1}"/>
              </a:ext>
            </a:extLst>
          </p:cNvPr>
          <p:cNvPicPr>
            <a:picLocks noChangeAspect="1"/>
          </p:cNvPicPr>
          <p:nvPr/>
        </p:nvPicPr>
        <p:blipFill>
          <a:blip r:embed="rId5"/>
          <a:stretch>
            <a:fillRect/>
          </a:stretch>
        </p:blipFill>
        <p:spPr>
          <a:xfrm>
            <a:off x="1146556" y="3514001"/>
            <a:ext cx="797799" cy="271641"/>
          </a:xfrm>
          <a:prstGeom prst="rect">
            <a:avLst/>
          </a:prstGeom>
        </p:spPr>
      </p:pic>
      <p:pic>
        <p:nvPicPr>
          <p:cNvPr id="654" name="図 653">
            <a:extLst>
              <a:ext uri="{FF2B5EF4-FFF2-40B4-BE49-F238E27FC236}">
                <a16:creationId xmlns:a16="http://schemas.microsoft.com/office/drawing/2014/main" id="{5344BA15-6E33-AB3F-E0D7-F2ADF6F97212}"/>
              </a:ext>
            </a:extLst>
          </p:cNvPr>
          <p:cNvPicPr>
            <a:picLocks noChangeAspect="1"/>
          </p:cNvPicPr>
          <p:nvPr/>
        </p:nvPicPr>
        <p:blipFill>
          <a:blip r:embed="rId6"/>
          <a:stretch>
            <a:fillRect/>
          </a:stretch>
        </p:blipFill>
        <p:spPr>
          <a:xfrm>
            <a:off x="1030941" y="3116391"/>
            <a:ext cx="784968" cy="190293"/>
          </a:xfrm>
          <a:prstGeom prst="rect">
            <a:avLst/>
          </a:prstGeom>
        </p:spPr>
      </p:pic>
      <p:pic>
        <p:nvPicPr>
          <p:cNvPr id="655" name="図 654">
            <a:extLst>
              <a:ext uri="{FF2B5EF4-FFF2-40B4-BE49-F238E27FC236}">
                <a16:creationId xmlns:a16="http://schemas.microsoft.com/office/drawing/2014/main" id="{334292FC-5DF1-43B9-9A85-92890CF37166}"/>
              </a:ext>
            </a:extLst>
          </p:cNvPr>
          <p:cNvPicPr>
            <a:picLocks noChangeAspect="1"/>
          </p:cNvPicPr>
          <p:nvPr/>
        </p:nvPicPr>
        <p:blipFill>
          <a:blip r:embed="rId7"/>
          <a:stretch>
            <a:fillRect/>
          </a:stretch>
        </p:blipFill>
        <p:spPr>
          <a:xfrm>
            <a:off x="1025821" y="3085707"/>
            <a:ext cx="1048763" cy="888845"/>
          </a:xfrm>
          <a:prstGeom prst="rect">
            <a:avLst/>
          </a:prstGeom>
        </p:spPr>
      </p:pic>
      <p:sp>
        <p:nvSpPr>
          <p:cNvPr id="656" name="テキスト ボックス 655">
            <a:extLst>
              <a:ext uri="{FF2B5EF4-FFF2-40B4-BE49-F238E27FC236}">
                <a16:creationId xmlns:a16="http://schemas.microsoft.com/office/drawing/2014/main" id="{FEA102F2-4F45-8485-7C80-396087C9DD3B}"/>
              </a:ext>
            </a:extLst>
          </p:cNvPr>
          <p:cNvSpPr txBox="1"/>
          <p:nvPr/>
        </p:nvSpPr>
        <p:spPr>
          <a:xfrm>
            <a:off x="1021455" y="308154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57" name="図 656">
            <a:extLst>
              <a:ext uri="{FF2B5EF4-FFF2-40B4-BE49-F238E27FC236}">
                <a16:creationId xmlns:a16="http://schemas.microsoft.com/office/drawing/2014/main" id="{2DA2682B-E6EA-7105-AD00-FCE01A7057FB}"/>
              </a:ext>
            </a:extLst>
          </p:cNvPr>
          <p:cNvPicPr>
            <a:picLocks noChangeAspect="1"/>
          </p:cNvPicPr>
          <p:nvPr/>
        </p:nvPicPr>
        <p:blipFill>
          <a:blip r:embed="rId15"/>
          <a:stretch>
            <a:fillRect/>
          </a:stretch>
        </p:blipFill>
        <p:spPr>
          <a:xfrm>
            <a:off x="1005567" y="3070872"/>
            <a:ext cx="1061632" cy="918065"/>
          </a:xfrm>
          <a:prstGeom prst="rect">
            <a:avLst/>
          </a:prstGeom>
        </p:spPr>
      </p:pic>
      <p:sp>
        <p:nvSpPr>
          <p:cNvPr id="658" name="テキスト ボックス 657">
            <a:extLst>
              <a:ext uri="{FF2B5EF4-FFF2-40B4-BE49-F238E27FC236}">
                <a16:creationId xmlns:a16="http://schemas.microsoft.com/office/drawing/2014/main" id="{84FFA688-5CBB-D53C-36A8-2BD8A8A5922F}"/>
              </a:ext>
            </a:extLst>
          </p:cNvPr>
          <p:cNvSpPr txBox="1"/>
          <p:nvPr/>
        </p:nvSpPr>
        <p:spPr>
          <a:xfrm>
            <a:off x="1001815" y="3084767"/>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59" name="図 658">
            <a:extLst>
              <a:ext uri="{FF2B5EF4-FFF2-40B4-BE49-F238E27FC236}">
                <a16:creationId xmlns:a16="http://schemas.microsoft.com/office/drawing/2014/main" id="{19831A51-CF17-124C-7F5C-839888B1E4D0}"/>
              </a:ext>
            </a:extLst>
          </p:cNvPr>
          <p:cNvPicPr>
            <a:picLocks noChangeAspect="1"/>
          </p:cNvPicPr>
          <p:nvPr/>
        </p:nvPicPr>
        <p:blipFill>
          <a:blip r:embed="rId15"/>
          <a:stretch>
            <a:fillRect/>
          </a:stretch>
        </p:blipFill>
        <p:spPr>
          <a:xfrm>
            <a:off x="2056158" y="3068347"/>
            <a:ext cx="1061632" cy="918065"/>
          </a:xfrm>
          <a:prstGeom prst="rect">
            <a:avLst/>
          </a:prstGeom>
        </p:spPr>
      </p:pic>
      <p:sp>
        <p:nvSpPr>
          <p:cNvPr id="660" name="テキスト ボックス 659">
            <a:extLst>
              <a:ext uri="{FF2B5EF4-FFF2-40B4-BE49-F238E27FC236}">
                <a16:creationId xmlns:a16="http://schemas.microsoft.com/office/drawing/2014/main" id="{4D14F4C5-8023-2E72-D158-FF844A44674F}"/>
              </a:ext>
            </a:extLst>
          </p:cNvPr>
          <p:cNvSpPr txBox="1"/>
          <p:nvPr/>
        </p:nvSpPr>
        <p:spPr>
          <a:xfrm>
            <a:off x="2052406" y="308224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61" name="図 660">
            <a:extLst>
              <a:ext uri="{FF2B5EF4-FFF2-40B4-BE49-F238E27FC236}">
                <a16:creationId xmlns:a16="http://schemas.microsoft.com/office/drawing/2014/main" id="{714C4468-47C4-A829-2D3F-2000EF6F8FE4}"/>
              </a:ext>
            </a:extLst>
          </p:cNvPr>
          <p:cNvPicPr>
            <a:picLocks noChangeAspect="1"/>
          </p:cNvPicPr>
          <p:nvPr/>
        </p:nvPicPr>
        <p:blipFill>
          <a:blip r:embed="rId3"/>
          <a:stretch>
            <a:fillRect/>
          </a:stretch>
        </p:blipFill>
        <p:spPr>
          <a:xfrm>
            <a:off x="2074672" y="4008023"/>
            <a:ext cx="640135" cy="198768"/>
          </a:xfrm>
          <a:prstGeom prst="rect">
            <a:avLst/>
          </a:prstGeom>
        </p:spPr>
      </p:pic>
      <p:pic>
        <p:nvPicPr>
          <p:cNvPr id="662" name="図 661">
            <a:extLst>
              <a:ext uri="{FF2B5EF4-FFF2-40B4-BE49-F238E27FC236}">
                <a16:creationId xmlns:a16="http://schemas.microsoft.com/office/drawing/2014/main" id="{9566B342-BB08-7275-F899-AEC5E29997F8}"/>
              </a:ext>
            </a:extLst>
          </p:cNvPr>
          <p:cNvPicPr>
            <a:picLocks noChangeAspect="1"/>
          </p:cNvPicPr>
          <p:nvPr/>
        </p:nvPicPr>
        <p:blipFill>
          <a:blip r:embed="rId4"/>
          <a:stretch>
            <a:fillRect/>
          </a:stretch>
        </p:blipFill>
        <p:spPr>
          <a:xfrm>
            <a:off x="2288050" y="4233914"/>
            <a:ext cx="426757" cy="132249"/>
          </a:xfrm>
          <a:prstGeom prst="rect">
            <a:avLst/>
          </a:prstGeom>
        </p:spPr>
      </p:pic>
      <p:pic>
        <p:nvPicPr>
          <p:cNvPr id="663" name="図 662">
            <a:extLst>
              <a:ext uri="{FF2B5EF4-FFF2-40B4-BE49-F238E27FC236}">
                <a16:creationId xmlns:a16="http://schemas.microsoft.com/office/drawing/2014/main" id="{75C7511F-E104-C1D7-57C7-8BD5305CE04D}"/>
              </a:ext>
            </a:extLst>
          </p:cNvPr>
          <p:cNvPicPr>
            <a:picLocks noChangeAspect="1"/>
          </p:cNvPicPr>
          <p:nvPr/>
        </p:nvPicPr>
        <p:blipFill>
          <a:blip r:embed="rId4"/>
          <a:stretch>
            <a:fillRect/>
          </a:stretch>
        </p:blipFill>
        <p:spPr>
          <a:xfrm>
            <a:off x="2288050" y="4414107"/>
            <a:ext cx="396690" cy="132249"/>
          </a:xfrm>
          <a:prstGeom prst="rect">
            <a:avLst/>
          </a:prstGeom>
        </p:spPr>
      </p:pic>
      <p:pic>
        <p:nvPicPr>
          <p:cNvPr id="664" name="図 663">
            <a:extLst>
              <a:ext uri="{FF2B5EF4-FFF2-40B4-BE49-F238E27FC236}">
                <a16:creationId xmlns:a16="http://schemas.microsoft.com/office/drawing/2014/main" id="{43357570-0530-15A7-717A-1EB6BEF5D6EA}"/>
              </a:ext>
            </a:extLst>
          </p:cNvPr>
          <p:cNvPicPr>
            <a:picLocks noChangeAspect="1"/>
          </p:cNvPicPr>
          <p:nvPr/>
        </p:nvPicPr>
        <p:blipFill>
          <a:blip r:embed="rId4"/>
          <a:stretch>
            <a:fillRect/>
          </a:stretch>
        </p:blipFill>
        <p:spPr>
          <a:xfrm>
            <a:off x="2288050" y="4594300"/>
            <a:ext cx="396690" cy="132249"/>
          </a:xfrm>
          <a:prstGeom prst="rect">
            <a:avLst/>
          </a:prstGeom>
        </p:spPr>
      </p:pic>
      <p:pic>
        <p:nvPicPr>
          <p:cNvPr id="665" name="図 664">
            <a:extLst>
              <a:ext uri="{FF2B5EF4-FFF2-40B4-BE49-F238E27FC236}">
                <a16:creationId xmlns:a16="http://schemas.microsoft.com/office/drawing/2014/main" id="{63028CB1-5C39-6CB8-2EC7-A0810BE70423}"/>
              </a:ext>
            </a:extLst>
          </p:cNvPr>
          <p:cNvPicPr>
            <a:picLocks noChangeAspect="1"/>
          </p:cNvPicPr>
          <p:nvPr/>
        </p:nvPicPr>
        <p:blipFill>
          <a:blip r:embed="rId4"/>
          <a:stretch>
            <a:fillRect/>
          </a:stretch>
        </p:blipFill>
        <p:spPr>
          <a:xfrm>
            <a:off x="2934480" y="4414107"/>
            <a:ext cx="118559" cy="107421"/>
          </a:xfrm>
          <a:prstGeom prst="rect">
            <a:avLst/>
          </a:prstGeom>
        </p:spPr>
      </p:pic>
      <p:pic>
        <p:nvPicPr>
          <p:cNvPr id="666" name="図 665">
            <a:extLst>
              <a:ext uri="{FF2B5EF4-FFF2-40B4-BE49-F238E27FC236}">
                <a16:creationId xmlns:a16="http://schemas.microsoft.com/office/drawing/2014/main" id="{B6358C82-AD24-BE23-CC01-59A3F30415B4}"/>
              </a:ext>
            </a:extLst>
          </p:cNvPr>
          <p:cNvPicPr>
            <a:picLocks noChangeAspect="1"/>
          </p:cNvPicPr>
          <p:nvPr/>
        </p:nvPicPr>
        <p:blipFill>
          <a:blip r:embed="rId4"/>
          <a:stretch>
            <a:fillRect/>
          </a:stretch>
        </p:blipFill>
        <p:spPr>
          <a:xfrm>
            <a:off x="2934480" y="4594300"/>
            <a:ext cx="118559" cy="107421"/>
          </a:xfrm>
          <a:prstGeom prst="rect">
            <a:avLst/>
          </a:prstGeom>
        </p:spPr>
      </p:pic>
      <p:pic>
        <p:nvPicPr>
          <p:cNvPr id="667" name="図 666">
            <a:extLst>
              <a:ext uri="{FF2B5EF4-FFF2-40B4-BE49-F238E27FC236}">
                <a16:creationId xmlns:a16="http://schemas.microsoft.com/office/drawing/2014/main" id="{DEA10ECC-BB4D-8F10-76AA-75CCB26FD638}"/>
              </a:ext>
            </a:extLst>
          </p:cNvPr>
          <p:cNvPicPr>
            <a:picLocks noChangeAspect="1"/>
          </p:cNvPicPr>
          <p:nvPr/>
        </p:nvPicPr>
        <p:blipFill>
          <a:blip r:embed="rId4"/>
          <a:stretch>
            <a:fillRect/>
          </a:stretch>
        </p:blipFill>
        <p:spPr>
          <a:xfrm>
            <a:off x="2913526" y="4774494"/>
            <a:ext cx="70934" cy="59030"/>
          </a:xfrm>
          <a:prstGeom prst="rect">
            <a:avLst/>
          </a:prstGeom>
        </p:spPr>
      </p:pic>
      <p:sp>
        <p:nvSpPr>
          <p:cNvPr id="668" name="テキスト ボックス 667">
            <a:extLst>
              <a:ext uri="{FF2B5EF4-FFF2-40B4-BE49-F238E27FC236}">
                <a16:creationId xmlns:a16="http://schemas.microsoft.com/office/drawing/2014/main" id="{3064B4D5-CC68-16D8-E9E3-2EF6B4146A6F}"/>
              </a:ext>
            </a:extLst>
          </p:cNvPr>
          <p:cNvSpPr txBox="1"/>
          <p:nvPr/>
        </p:nvSpPr>
        <p:spPr>
          <a:xfrm>
            <a:off x="2835010" y="4392535"/>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69" name="テキスト ボックス 668">
            <a:extLst>
              <a:ext uri="{FF2B5EF4-FFF2-40B4-BE49-F238E27FC236}">
                <a16:creationId xmlns:a16="http://schemas.microsoft.com/office/drawing/2014/main" id="{2B2B99B4-6DC3-502F-AB60-3E436064B9C8}"/>
              </a:ext>
            </a:extLst>
          </p:cNvPr>
          <p:cNvSpPr txBox="1"/>
          <p:nvPr/>
        </p:nvSpPr>
        <p:spPr>
          <a:xfrm>
            <a:off x="2835010" y="4573353"/>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70" name="テキスト ボックス 669">
            <a:extLst>
              <a:ext uri="{FF2B5EF4-FFF2-40B4-BE49-F238E27FC236}">
                <a16:creationId xmlns:a16="http://schemas.microsoft.com/office/drawing/2014/main" id="{79A488BD-C9DE-BB4A-2AFC-DB08BA31F96B}"/>
              </a:ext>
            </a:extLst>
          </p:cNvPr>
          <p:cNvSpPr txBox="1"/>
          <p:nvPr/>
        </p:nvSpPr>
        <p:spPr>
          <a:xfrm>
            <a:off x="2008509" y="396007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71" name="図 670">
            <a:extLst>
              <a:ext uri="{FF2B5EF4-FFF2-40B4-BE49-F238E27FC236}">
                <a16:creationId xmlns:a16="http://schemas.microsoft.com/office/drawing/2014/main" id="{C850EB9E-712D-277E-86CE-5C5991B06E45}"/>
              </a:ext>
            </a:extLst>
          </p:cNvPr>
          <p:cNvPicPr>
            <a:picLocks noChangeAspect="1"/>
          </p:cNvPicPr>
          <p:nvPr/>
        </p:nvPicPr>
        <p:blipFill>
          <a:blip r:embed="rId6"/>
          <a:stretch>
            <a:fillRect/>
          </a:stretch>
        </p:blipFill>
        <p:spPr>
          <a:xfrm>
            <a:off x="1026663" y="4000815"/>
            <a:ext cx="784968" cy="190293"/>
          </a:xfrm>
          <a:prstGeom prst="rect">
            <a:avLst/>
          </a:prstGeom>
        </p:spPr>
      </p:pic>
      <p:pic>
        <p:nvPicPr>
          <p:cNvPr id="672" name="図 671">
            <a:extLst>
              <a:ext uri="{FF2B5EF4-FFF2-40B4-BE49-F238E27FC236}">
                <a16:creationId xmlns:a16="http://schemas.microsoft.com/office/drawing/2014/main" id="{B5C70815-AB7F-65B3-692F-69BF8D6957F3}"/>
              </a:ext>
            </a:extLst>
          </p:cNvPr>
          <p:cNvPicPr>
            <a:picLocks noChangeAspect="1"/>
          </p:cNvPicPr>
          <p:nvPr/>
        </p:nvPicPr>
        <p:blipFill>
          <a:blip r:embed="rId7"/>
          <a:stretch>
            <a:fillRect/>
          </a:stretch>
        </p:blipFill>
        <p:spPr>
          <a:xfrm>
            <a:off x="1021543" y="3970131"/>
            <a:ext cx="1048763" cy="888845"/>
          </a:xfrm>
          <a:prstGeom prst="rect">
            <a:avLst/>
          </a:prstGeom>
        </p:spPr>
      </p:pic>
      <p:sp>
        <p:nvSpPr>
          <p:cNvPr id="673" name="テキスト ボックス 672">
            <a:extLst>
              <a:ext uri="{FF2B5EF4-FFF2-40B4-BE49-F238E27FC236}">
                <a16:creationId xmlns:a16="http://schemas.microsoft.com/office/drawing/2014/main" id="{9C1C84CE-734B-AF45-DD4F-160895B00E41}"/>
              </a:ext>
            </a:extLst>
          </p:cNvPr>
          <p:cNvSpPr txBox="1"/>
          <p:nvPr/>
        </p:nvSpPr>
        <p:spPr>
          <a:xfrm>
            <a:off x="1017177" y="396596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74" name="図 673">
            <a:extLst>
              <a:ext uri="{FF2B5EF4-FFF2-40B4-BE49-F238E27FC236}">
                <a16:creationId xmlns:a16="http://schemas.microsoft.com/office/drawing/2014/main" id="{A388FEE8-BB27-0D6B-1BE4-01C3ECBA3C9F}"/>
              </a:ext>
            </a:extLst>
          </p:cNvPr>
          <p:cNvPicPr>
            <a:picLocks noChangeAspect="1"/>
          </p:cNvPicPr>
          <p:nvPr/>
        </p:nvPicPr>
        <p:blipFill>
          <a:blip r:embed="rId15"/>
          <a:stretch>
            <a:fillRect/>
          </a:stretch>
        </p:blipFill>
        <p:spPr>
          <a:xfrm>
            <a:off x="1001289" y="3955296"/>
            <a:ext cx="1061632" cy="918065"/>
          </a:xfrm>
          <a:prstGeom prst="rect">
            <a:avLst/>
          </a:prstGeom>
        </p:spPr>
      </p:pic>
      <p:sp>
        <p:nvSpPr>
          <p:cNvPr id="675" name="テキスト ボックス 674">
            <a:extLst>
              <a:ext uri="{FF2B5EF4-FFF2-40B4-BE49-F238E27FC236}">
                <a16:creationId xmlns:a16="http://schemas.microsoft.com/office/drawing/2014/main" id="{43404872-3E2D-1EF4-30E6-B3DAF3EDF3BD}"/>
              </a:ext>
            </a:extLst>
          </p:cNvPr>
          <p:cNvSpPr txBox="1"/>
          <p:nvPr/>
        </p:nvSpPr>
        <p:spPr>
          <a:xfrm>
            <a:off x="997537" y="396919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76" name="図 675">
            <a:extLst>
              <a:ext uri="{FF2B5EF4-FFF2-40B4-BE49-F238E27FC236}">
                <a16:creationId xmlns:a16="http://schemas.microsoft.com/office/drawing/2014/main" id="{796373EC-4B43-ADD3-2138-A20BB822FAB1}"/>
              </a:ext>
            </a:extLst>
          </p:cNvPr>
          <p:cNvPicPr>
            <a:picLocks noChangeAspect="1"/>
          </p:cNvPicPr>
          <p:nvPr/>
        </p:nvPicPr>
        <p:blipFill>
          <a:blip r:embed="rId15"/>
          <a:stretch>
            <a:fillRect/>
          </a:stretch>
        </p:blipFill>
        <p:spPr>
          <a:xfrm>
            <a:off x="2051880" y="3952771"/>
            <a:ext cx="1061632" cy="918065"/>
          </a:xfrm>
          <a:prstGeom prst="rect">
            <a:avLst/>
          </a:prstGeom>
        </p:spPr>
      </p:pic>
      <p:sp>
        <p:nvSpPr>
          <p:cNvPr id="677" name="テキスト ボックス 676">
            <a:extLst>
              <a:ext uri="{FF2B5EF4-FFF2-40B4-BE49-F238E27FC236}">
                <a16:creationId xmlns:a16="http://schemas.microsoft.com/office/drawing/2014/main" id="{C04F96DE-986D-0110-40EB-0D1DE6019AC0}"/>
              </a:ext>
            </a:extLst>
          </p:cNvPr>
          <p:cNvSpPr txBox="1"/>
          <p:nvPr/>
        </p:nvSpPr>
        <p:spPr>
          <a:xfrm>
            <a:off x="2048128" y="396666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78" name="図 677">
            <a:extLst>
              <a:ext uri="{FF2B5EF4-FFF2-40B4-BE49-F238E27FC236}">
                <a16:creationId xmlns:a16="http://schemas.microsoft.com/office/drawing/2014/main" id="{890673B0-4367-9842-D1D9-10AF28A1BCD3}"/>
              </a:ext>
            </a:extLst>
          </p:cNvPr>
          <p:cNvPicPr>
            <a:picLocks noChangeAspect="1"/>
          </p:cNvPicPr>
          <p:nvPr/>
        </p:nvPicPr>
        <p:blipFill>
          <a:blip r:embed="rId3"/>
          <a:stretch>
            <a:fillRect/>
          </a:stretch>
        </p:blipFill>
        <p:spPr>
          <a:xfrm>
            <a:off x="4182640" y="3113879"/>
            <a:ext cx="640135" cy="198768"/>
          </a:xfrm>
          <a:prstGeom prst="rect">
            <a:avLst/>
          </a:prstGeom>
        </p:spPr>
      </p:pic>
      <p:pic>
        <p:nvPicPr>
          <p:cNvPr id="679" name="図 678">
            <a:extLst>
              <a:ext uri="{FF2B5EF4-FFF2-40B4-BE49-F238E27FC236}">
                <a16:creationId xmlns:a16="http://schemas.microsoft.com/office/drawing/2014/main" id="{98382B12-FCFA-8D11-9D64-D3D4C1608536}"/>
              </a:ext>
            </a:extLst>
          </p:cNvPr>
          <p:cNvPicPr>
            <a:picLocks noChangeAspect="1"/>
          </p:cNvPicPr>
          <p:nvPr/>
        </p:nvPicPr>
        <p:blipFill>
          <a:blip r:embed="rId4"/>
          <a:stretch>
            <a:fillRect/>
          </a:stretch>
        </p:blipFill>
        <p:spPr>
          <a:xfrm>
            <a:off x="4396018" y="3339770"/>
            <a:ext cx="426757" cy="132249"/>
          </a:xfrm>
          <a:prstGeom prst="rect">
            <a:avLst/>
          </a:prstGeom>
        </p:spPr>
      </p:pic>
      <p:pic>
        <p:nvPicPr>
          <p:cNvPr id="680" name="図 679">
            <a:extLst>
              <a:ext uri="{FF2B5EF4-FFF2-40B4-BE49-F238E27FC236}">
                <a16:creationId xmlns:a16="http://schemas.microsoft.com/office/drawing/2014/main" id="{0F9E04A0-40A9-E2C7-3CA1-74284FAD8B88}"/>
              </a:ext>
            </a:extLst>
          </p:cNvPr>
          <p:cNvPicPr>
            <a:picLocks noChangeAspect="1"/>
          </p:cNvPicPr>
          <p:nvPr/>
        </p:nvPicPr>
        <p:blipFill>
          <a:blip r:embed="rId4"/>
          <a:stretch>
            <a:fillRect/>
          </a:stretch>
        </p:blipFill>
        <p:spPr>
          <a:xfrm>
            <a:off x="4396018" y="3519963"/>
            <a:ext cx="396690" cy="132249"/>
          </a:xfrm>
          <a:prstGeom prst="rect">
            <a:avLst/>
          </a:prstGeom>
        </p:spPr>
      </p:pic>
      <p:pic>
        <p:nvPicPr>
          <p:cNvPr id="681" name="図 680">
            <a:extLst>
              <a:ext uri="{FF2B5EF4-FFF2-40B4-BE49-F238E27FC236}">
                <a16:creationId xmlns:a16="http://schemas.microsoft.com/office/drawing/2014/main" id="{68E62927-656D-F635-A76F-F96DEAC723AE}"/>
              </a:ext>
            </a:extLst>
          </p:cNvPr>
          <p:cNvPicPr>
            <a:picLocks noChangeAspect="1"/>
          </p:cNvPicPr>
          <p:nvPr/>
        </p:nvPicPr>
        <p:blipFill>
          <a:blip r:embed="rId4"/>
          <a:stretch>
            <a:fillRect/>
          </a:stretch>
        </p:blipFill>
        <p:spPr>
          <a:xfrm>
            <a:off x="4396018" y="3700156"/>
            <a:ext cx="396690" cy="132249"/>
          </a:xfrm>
          <a:prstGeom prst="rect">
            <a:avLst/>
          </a:prstGeom>
        </p:spPr>
      </p:pic>
      <p:pic>
        <p:nvPicPr>
          <p:cNvPr id="682" name="図 681">
            <a:extLst>
              <a:ext uri="{FF2B5EF4-FFF2-40B4-BE49-F238E27FC236}">
                <a16:creationId xmlns:a16="http://schemas.microsoft.com/office/drawing/2014/main" id="{241CC5ED-DDCC-76D5-1A5D-6CCC4FAF0A64}"/>
              </a:ext>
            </a:extLst>
          </p:cNvPr>
          <p:cNvPicPr>
            <a:picLocks noChangeAspect="1"/>
          </p:cNvPicPr>
          <p:nvPr/>
        </p:nvPicPr>
        <p:blipFill>
          <a:blip r:embed="rId4"/>
          <a:stretch>
            <a:fillRect/>
          </a:stretch>
        </p:blipFill>
        <p:spPr>
          <a:xfrm>
            <a:off x="5042448" y="3519963"/>
            <a:ext cx="118559" cy="107421"/>
          </a:xfrm>
          <a:prstGeom prst="rect">
            <a:avLst/>
          </a:prstGeom>
        </p:spPr>
      </p:pic>
      <p:pic>
        <p:nvPicPr>
          <p:cNvPr id="683" name="図 682">
            <a:extLst>
              <a:ext uri="{FF2B5EF4-FFF2-40B4-BE49-F238E27FC236}">
                <a16:creationId xmlns:a16="http://schemas.microsoft.com/office/drawing/2014/main" id="{1B1BBDDF-A74C-458D-16BB-496C54E765F4}"/>
              </a:ext>
            </a:extLst>
          </p:cNvPr>
          <p:cNvPicPr>
            <a:picLocks noChangeAspect="1"/>
          </p:cNvPicPr>
          <p:nvPr/>
        </p:nvPicPr>
        <p:blipFill>
          <a:blip r:embed="rId4"/>
          <a:stretch>
            <a:fillRect/>
          </a:stretch>
        </p:blipFill>
        <p:spPr>
          <a:xfrm>
            <a:off x="5042448" y="3700156"/>
            <a:ext cx="118559" cy="107421"/>
          </a:xfrm>
          <a:prstGeom prst="rect">
            <a:avLst/>
          </a:prstGeom>
        </p:spPr>
      </p:pic>
      <p:pic>
        <p:nvPicPr>
          <p:cNvPr id="684" name="図 683">
            <a:extLst>
              <a:ext uri="{FF2B5EF4-FFF2-40B4-BE49-F238E27FC236}">
                <a16:creationId xmlns:a16="http://schemas.microsoft.com/office/drawing/2014/main" id="{08D25C04-96FA-FA6A-FED8-CB936A83715F}"/>
              </a:ext>
            </a:extLst>
          </p:cNvPr>
          <p:cNvPicPr>
            <a:picLocks noChangeAspect="1"/>
          </p:cNvPicPr>
          <p:nvPr/>
        </p:nvPicPr>
        <p:blipFill>
          <a:blip r:embed="rId4"/>
          <a:stretch>
            <a:fillRect/>
          </a:stretch>
        </p:blipFill>
        <p:spPr>
          <a:xfrm>
            <a:off x="5021494" y="3880350"/>
            <a:ext cx="70934" cy="59030"/>
          </a:xfrm>
          <a:prstGeom prst="rect">
            <a:avLst/>
          </a:prstGeom>
        </p:spPr>
      </p:pic>
      <p:sp>
        <p:nvSpPr>
          <p:cNvPr id="685" name="テキスト ボックス 684">
            <a:extLst>
              <a:ext uri="{FF2B5EF4-FFF2-40B4-BE49-F238E27FC236}">
                <a16:creationId xmlns:a16="http://schemas.microsoft.com/office/drawing/2014/main" id="{D5A31A44-E02B-1BB8-2240-16C041FF0233}"/>
              </a:ext>
            </a:extLst>
          </p:cNvPr>
          <p:cNvSpPr txBox="1"/>
          <p:nvPr/>
        </p:nvSpPr>
        <p:spPr>
          <a:xfrm>
            <a:off x="4942978" y="349839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86" name="テキスト ボックス 685">
            <a:extLst>
              <a:ext uri="{FF2B5EF4-FFF2-40B4-BE49-F238E27FC236}">
                <a16:creationId xmlns:a16="http://schemas.microsoft.com/office/drawing/2014/main" id="{AEFC0BC2-EEF7-499D-18F7-A27FE36EDB40}"/>
              </a:ext>
            </a:extLst>
          </p:cNvPr>
          <p:cNvSpPr txBox="1"/>
          <p:nvPr/>
        </p:nvSpPr>
        <p:spPr>
          <a:xfrm>
            <a:off x="4942978" y="367920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687" name="テキスト ボックス 686">
            <a:extLst>
              <a:ext uri="{FF2B5EF4-FFF2-40B4-BE49-F238E27FC236}">
                <a16:creationId xmlns:a16="http://schemas.microsoft.com/office/drawing/2014/main" id="{0332E4A5-3A91-42A6-755F-D4B371DF5F82}"/>
              </a:ext>
            </a:extLst>
          </p:cNvPr>
          <p:cNvSpPr txBox="1"/>
          <p:nvPr/>
        </p:nvSpPr>
        <p:spPr>
          <a:xfrm>
            <a:off x="4116477" y="306593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88" name="図 687">
            <a:extLst>
              <a:ext uri="{FF2B5EF4-FFF2-40B4-BE49-F238E27FC236}">
                <a16:creationId xmlns:a16="http://schemas.microsoft.com/office/drawing/2014/main" id="{6AA77D03-7907-6143-106A-9CD90BFE2C97}"/>
              </a:ext>
            </a:extLst>
          </p:cNvPr>
          <p:cNvPicPr>
            <a:picLocks noChangeAspect="1"/>
          </p:cNvPicPr>
          <p:nvPr/>
        </p:nvPicPr>
        <p:blipFill>
          <a:blip r:embed="rId5"/>
          <a:stretch>
            <a:fillRect/>
          </a:stretch>
        </p:blipFill>
        <p:spPr>
          <a:xfrm>
            <a:off x="3250246" y="3504281"/>
            <a:ext cx="797799" cy="271641"/>
          </a:xfrm>
          <a:prstGeom prst="rect">
            <a:avLst/>
          </a:prstGeom>
        </p:spPr>
      </p:pic>
      <p:pic>
        <p:nvPicPr>
          <p:cNvPr id="689" name="図 688">
            <a:extLst>
              <a:ext uri="{FF2B5EF4-FFF2-40B4-BE49-F238E27FC236}">
                <a16:creationId xmlns:a16="http://schemas.microsoft.com/office/drawing/2014/main" id="{77AF4EA8-92C5-96A3-5597-19B651194D2F}"/>
              </a:ext>
            </a:extLst>
          </p:cNvPr>
          <p:cNvPicPr>
            <a:picLocks noChangeAspect="1"/>
          </p:cNvPicPr>
          <p:nvPr/>
        </p:nvPicPr>
        <p:blipFill>
          <a:blip r:embed="rId6"/>
          <a:stretch>
            <a:fillRect/>
          </a:stretch>
        </p:blipFill>
        <p:spPr>
          <a:xfrm>
            <a:off x="3134631" y="3106671"/>
            <a:ext cx="784968" cy="190293"/>
          </a:xfrm>
          <a:prstGeom prst="rect">
            <a:avLst/>
          </a:prstGeom>
        </p:spPr>
      </p:pic>
      <p:pic>
        <p:nvPicPr>
          <p:cNvPr id="690" name="図 689">
            <a:extLst>
              <a:ext uri="{FF2B5EF4-FFF2-40B4-BE49-F238E27FC236}">
                <a16:creationId xmlns:a16="http://schemas.microsoft.com/office/drawing/2014/main" id="{4EC5A02B-C188-7733-EFFA-5742A359DD28}"/>
              </a:ext>
            </a:extLst>
          </p:cNvPr>
          <p:cNvPicPr>
            <a:picLocks noChangeAspect="1"/>
          </p:cNvPicPr>
          <p:nvPr/>
        </p:nvPicPr>
        <p:blipFill>
          <a:blip r:embed="rId7"/>
          <a:stretch>
            <a:fillRect/>
          </a:stretch>
        </p:blipFill>
        <p:spPr>
          <a:xfrm>
            <a:off x="3129511" y="3075987"/>
            <a:ext cx="1048763" cy="888845"/>
          </a:xfrm>
          <a:prstGeom prst="rect">
            <a:avLst/>
          </a:prstGeom>
        </p:spPr>
      </p:pic>
      <p:sp>
        <p:nvSpPr>
          <p:cNvPr id="691" name="テキスト ボックス 690">
            <a:extLst>
              <a:ext uri="{FF2B5EF4-FFF2-40B4-BE49-F238E27FC236}">
                <a16:creationId xmlns:a16="http://schemas.microsoft.com/office/drawing/2014/main" id="{A519D29D-0610-3929-7E73-9A013A175DC3}"/>
              </a:ext>
            </a:extLst>
          </p:cNvPr>
          <p:cNvSpPr txBox="1"/>
          <p:nvPr/>
        </p:nvSpPr>
        <p:spPr>
          <a:xfrm>
            <a:off x="3125145" y="307182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92" name="図 691">
            <a:extLst>
              <a:ext uri="{FF2B5EF4-FFF2-40B4-BE49-F238E27FC236}">
                <a16:creationId xmlns:a16="http://schemas.microsoft.com/office/drawing/2014/main" id="{BF284335-8AC9-C063-C9CF-0F16A19C4C95}"/>
              </a:ext>
            </a:extLst>
          </p:cNvPr>
          <p:cNvPicPr>
            <a:picLocks noChangeAspect="1"/>
          </p:cNvPicPr>
          <p:nvPr/>
        </p:nvPicPr>
        <p:blipFill>
          <a:blip r:embed="rId15"/>
          <a:stretch>
            <a:fillRect/>
          </a:stretch>
        </p:blipFill>
        <p:spPr>
          <a:xfrm>
            <a:off x="3109257" y="3061152"/>
            <a:ext cx="1061632" cy="918065"/>
          </a:xfrm>
          <a:prstGeom prst="rect">
            <a:avLst/>
          </a:prstGeom>
        </p:spPr>
      </p:pic>
      <p:sp>
        <p:nvSpPr>
          <p:cNvPr id="693" name="テキスト ボックス 692">
            <a:extLst>
              <a:ext uri="{FF2B5EF4-FFF2-40B4-BE49-F238E27FC236}">
                <a16:creationId xmlns:a16="http://schemas.microsoft.com/office/drawing/2014/main" id="{2B68B6CB-58D3-8D8F-8784-2D3DB03EAA05}"/>
              </a:ext>
            </a:extLst>
          </p:cNvPr>
          <p:cNvSpPr txBox="1"/>
          <p:nvPr/>
        </p:nvSpPr>
        <p:spPr>
          <a:xfrm>
            <a:off x="3105505" y="3075047"/>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94" name="図 693">
            <a:extLst>
              <a:ext uri="{FF2B5EF4-FFF2-40B4-BE49-F238E27FC236}">
                <a16:creationId xmlns:a16="http://schemas.microsoft.com/office/drawing/2014/main" id="{2483AE6F-72A4-3DCD-A64F-0DBC5EF5C5B4}"/>
              </a:ext>
            </a:extLst>
          </p:cNvPr>
          <p:cNvPicPr>
            <a:picLocks noChangeAspect="1"/>
          </p:cNvPicPr>
          <p:nvPr/>
        </p:nvPicPr>
        <p:blipFill>
          <a:blip r:embed="rId15"/>
          <a:stretch>
            <a:fillRect/>
          </a:stretch>
        </p:blipFill>
        <p:spPr>
          <a:xfrm>
            <a:off x="4159848" y="3058627"/>
            <a:ext cx="1061632" cy="918065"/>
          </a:xfrm>
          <a:prstGeom prst="rect">
            <a:avLst/>
          </a:prstGeom>
        </p:spPr>
      </p:pic>
      <p:sp>
        <p:nvSpPr>
          <p:cNvPr id="695" name="テキスト ボックス 694">
            <a:extLst>
              <a:ext uri="{FF2B5EF4-FFF2-40B4-BE49-F238E27FC236}">
                <a16:creationId xmlns:a16="http://schemas.microsoft.com/office/drawing/2014/main" id="{7630DA5E-745C-B30C-3536-B66F5C503389}"/>
              </a:ext>
            </a:extLst>
          </p:cNvPr>
          <p:cNvSpPr txBox="1"/>
          <p:nvPr/>
        </p:nvSpPr>
        <p:spPr>
          <a:xfrm>
            <a:off x="4156096" y="3072522"/>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696" name="図 695">
            <a:extLst>
              <a:ext uri="{FF2B5EF4-FFF2-40B4-BE49-F238E27FC236}">
                <a16:creationId xmlns:a16="http://schemas.microsoft.com/office/drawing/2014/main" id="{1E7BE298-E3CE-4803-4296-A93A40888744}"/>
              </a:ext>
            </a:extLst>
          </p:cNvPr>
          <p:cNvPicPr>
            <a:picLocks noChangeAspect="1"/>
          </p:cNvPicPr>
          <p:nvPr/>
        </p:nvPicPr>
        <p:blipFill>
          <a:blip r:embed="rId16"/>
          <a:stretch>
            <a:fillRect/>
          </a:stretch>
        </p:blipFill>
        <p:spPr>
          <a:xfrm>
            <a:off x="2090182" y="4871424"/>
            <a:ext cx="475350" cy="218731"/>
          </a:xfrm>
          <a:prstGeom prst="rect">
            <a:avLst/>
          </a:prstGeom>
        </p:spPr>
      </p:pic>
      <p:pic>
        <p:nvPicPr>
          <p:cNvPr id="697" name="図 696">
            <a:extLst>
              <a:ext uri="{FF2B5EF4-FFF2-40B4-BE49-F238E27FC236}">
                <a16:creationId xmlns:a16="http://schemas.microsoft.com/office/drawing/2014/main" id="{0FE96FF3-3D7A-BBD4-A2E1-1D96251DB68E}"/>
              </a:ext>
            </a:extLst>
          </p:cNvPr>
          <p:cNvPicPr>
            <a:picLocks noChangeAspect="1"/>
          </p:cNvPicPr>
          <p:nvPr/>
        </p:nvPicPr>
        <p:blipFill>
          <a:blip r:embed="rId4"/>
          <a:stretch>
            <a:fillRect/>
          </a:stretch>
        </p:blipFill>
        <p:spPr>
          <a:xfrm>
            <a:off x="2299956" y="5133202"/>
            <a:ext cx="426757" cy="132249"/>
          </a:xfrm>
          <a:prstGeom prst="rect">
            <a:avLst/>
          </a:prstGeom>
        </p:spPr>
      </p:pic>
      <p:pic>
        <p:nvPicPr>
          <p:cNvPr id="698" name="図 697">
            <a:extLst>
              <a:ext uri="{FF2B5EF4-FFF2-40B4-BE49-F238E27FC236}">
                <a16:creationId xmlns:a16="http://schemas.microsoft.com/office/drawing/2014/main" id="{7CBDED36-5DE2-76CE-1219-6616EEBB4CFA}"/>
              </a:ext>
            </a:extLst>
          </p:cNvPr>
          <p:cNvPicPr>
            <a:picLocks noChangeAspect="1"/>
          </p:cNvPicPr>
          <p:nvPr/>
        </p:nvPicPr>
        <p:blipFill>
          <a:blip r:embed="rId4"/>
          <a:stretch>
            <a:fillRect/>
          </a:stretch>
        </p:blipFill>
        <p:spPr>
          <a:xfrm>
            <a:off x="2299956" y="5313395"/>
            <a:ext cx="396690" cy="132249"/>
          </a:xfrm>
          <a:prstGeom prst="rect">
            <a:avLst/>
          </a:prstGeom>
        </p:spPr>
      </p:pic>
      <p:pic>
        <p:nvPicPr>
          <p:cNvPr id="699" name="図 698">
            <a:extLst>
              <a:ext uri="{FF2B5EF4-FFF2-40B4-BE49-F238E27FC236}">
                <a16:creationId xmlns:a16="http://schemas.microsoft.com/office/drawing/2014/main" id="{D1DDEF6C-7960-F336-C4A1-1A019CC15C82}"/>
              </a:ext>
            </a:extLst>
          </p:cNvPr>
          <p:cNvPicPr>
            <a:picLocks noChangeAspect="1"/>
          </p:cNvPicPr>
          <p:nvPr/>
        </p:nvPicPr>
        <p:blipFill>
          <a:blip r:embed="rId4"/>
          <a:stretch>
            <a:fillRect/>
          </a:stretch>
        </p:blipFill>
        <p:spPr>
          <a:xfrm>
            <a:off x="2299956" y="5493588"/>
            <a:ext cx="396690" cy="132249"/>
          </a:xfrm>
          <a:prstGeom prst="rect">
            <a:avLst/>
          </a:prstGeom>
        </p:spPr>
      </p:pic>
      <p:pic>
        <p:nvPicPr>
          <p:cNvPr id="700" name="図 699">
            <a:extLst>
              <a:ext uri="{FF2B5EF4-FFF2-40B4-BE49-F238E27FC236}">
                <a16:creationId xmlns:a16="http://schemas.microsoft.com/office/drawing/2014/main" id="{DB536A22-84FC-2299-C726-102EB25A03F0}"/>
              </a:ext>
            </a:extLst>
          </p:cNvPr>
          <p:cNvPicPr>
            <a:picLocks noChangeAspect="1"/>
          </p:cNvPicPr>
          <p:nvPr/>
        </p:nvPicPr>
        <p:blipFill>
          <a:blip r:embed="rId4"/>
          <a:stretch>
            <a:fillRect/>
          </a:stretch>
        </p:blipFill>
        <p:spPr>
          <a:xfrm>
            <a:off x="2946386" y="5313395"/>
            <a:ext cx="118559" cy="107421"/>
          </a:xfrm>
          <a:prstGeom prst="rect">
            <a:avLst/>
          </a:prstGeom>
        </p:spPr>
      </p:pic>
      <p:pic>
        <p:nvPicPr>
          <p:cNvPr id="701" name="図 700">
            <a:extLst>
              <a:ext uri="{FF2B5EF4-FFF2-40B4-BE49-F238E27FC236}">
                <a16:creationId xmlns:a16="http://schemas.microsoft.com/office/drawing/2014/main" id="{DB7859AC-DE2B-5F20-3E49-2BFF0EBD7B09}"/>
              </a:ext>
            </a:extLst>
          </p:cNvPr>
          <p:cNvPicPr>
            <a:picLocks noChangeAspect="1"/>
          </p:cNvPicPr>
          <p:nvPr/>
        </p:nvPicPr>
        <p:blipFill>
          <a:blip r:embed="rId4"/>
          <a:stretch>
            <a:fillRect/>
          </a:stretch>
        </p:blipFill>
        <p:spPr>
          <a:xfrm>
            <a:off x="2946386" y="5493588"/>
            <a:ext cx="118559" cy="107421"/>
          </a:xfrm>
          <a:prstGeom prst="rect">
            <a:avLst/>
          </a:prstGeom>
        </p:spPr>
      </p:pic>
      <p:pic>
        <p:nvPicPr>
          <p:cNvPr id="702" name="図 701">
            <a:extLst>
              <a:ext uri="{FF2B5EF4-FFF2-40B4-BE49-F238E27FC236}">
                <a16:creationId xmlns:a16="http://schemas.microsoft.com/office/drawing/2014/main" id="{A1C4D3D6-2DF8-9AF2-CC5D-850856A6DE97}"/>
              </a:ext>
            </a:extLst>
          </p:cNvPr>
          <p:cNvPicPr>
            <a:picLocks noChangeAspect="1"/>
          </p:cNvPicPr>
          <p:nvPr/>
        </p:nvPicPr>
        <p:blipFill>
          <a:blip r:embed="rId4"/>
          <a:stretch>
            <a:fillRect/>
          </a:stretch>
        </p:blipFill>
        <p:spPr>
          <a:xfrm>
            <a:off x="2925432" y="5673782"/>
            <a:ext cx="70934" cy="59030"/>
          </a:xfrm>
          <a:prstGeom prst="rect">
            <a:avLst/>
          </a:prstGeom>
        </p:spPr>
      </p:pic>
      <p:sp>
        <p:nvSpPr>
          <p:cNvPr id="703" name="テキスト ボックス 702">
            <a:extLst>
              <a:ext uri="{FF2B5EF4-FFF2-40B4-BE49-F238E27FC236}">
                <a16:creationId xmlns:a16="http://schemas.microsoft.com/office/drawing/2014/main" id="{F3472402-03D9-6352-1117-B956394BD466}"/>
              </a:ext>
            </a:extLst>
          </p:cNvPr>
          <p:cNvSpPr txBox="1"/>
          <p:nvPr/>
        </p:nvSpPr>
        <p:spPr>
          <a:xfrm>
            <a:off x="2846916" y="5291823"/>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04" name="テキスト ボックス 703">
            <a:extLst>
              <a:ext uri="{FF2B5EF4-FFF2-40B4-BE49-F238E27FC236}">
                <a16:creationId xmlns:a16="http://schemas.microsoft.com/office/drawing/2014/main" id="{790440F4-6DF6-4822-ACE9-418CE8B0D412}"/>
              </a:ext>
            </a:extLst>
          </p:cNvPr>
          <p:cNvSpPr txBox="1"/>
          <p:nvPr/>
        </p:nvSpPr>
        <p:spPr>
          <a:xfrm>
            <a:off x="2846916" y="547264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05" name="テキスト ボックス 704">
            <a:extLst>
              <a:ext uri="{FF2B5EF4-FFF2-40B4-BE49-F238E27FC236}">
                <a16:creationId xmlns:a16="http://schemas.microsoft.com/office/drawing/2014/main" id="{5F6B7F25-7225-294F-6BAB-DFB37676F07E}"/>
              </a:ext>
            </a:extLst>
          </p:cNvPr>
          <p:cNvSpPr txBox="1"/>
          <p:nvPr/>
        </p:nvSpPr>
        <p:spPr>
          <a:xfrm>
            <a:off x="2242847" y="5120176"/>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706" name="テキスト ボックス 705">
            <a:extLst>
              <a:ext uri="{FF2B5EF4-FFF2-40B4-BE49-F238E27FC236}">
                <a16:creationId xmlns:a16="http://schemas.microsoft.com/office/drawing/2014/main" id="{5CE798DF-7DD7-CD7D-A305-0D530CEB927B}"/>
              </a:ext>
            </a:extLst>
          </p:cNvPr>
          <p:cNvSpPr txBox="1"/>
          <p:nvPr/>
        </p:nvSpPr>
        <p:spPr>
          <a:xfrm>
            <a:off x="2223166" y="5301397"/>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707" name="テキスト ボックス 706">
            <a:extLst>
              <a:ext uri="{FF2B5EF4-FFF2-40B4-BE49-F238E27FC236}">
                <a16:creationId xmlns:a16="http://schemas.microsoft.com/office/drawing/2014/main" id="{7CEC8190-D1AB-405B-3BC4-3E8ECCFF7297}"/>
              </a:ext>
            </a:extLst>
          </p:cNvPr>
          <p:cNvSpPr txBox="1"/>
          <p:nvPr/>
        </p:nvSpPr>
        <p:spPr>
          <a:xfrm>
            <a:off x="2240366" y="5482073"/>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708" name="図 707">
            <a:extLst>
              <a:ext uri="{FF2B5EF4-FFF2-40B4-BE49-F238E27FC236}">
                <a16:creationId xmlns:a16="http://schemas.microsoft.com/office/drawing/2014/main" id="{710E08E2-3F9F-A27B-3863-E728040EE65D}"/>
              </a:ext>
            </a:extLst>
          </p:cNvPr>
          <p:cNvPicPr>
            <a:picLocks noChangeAspect="1"/>
          </p:cNvPicPr>
          <p:nvPr/>
        </p:nvPicPr>
        <p:blipFill>
          <a:blip r:embed="rId4"/>
          <a:stretch>
            <a:fillRect/>
          </a:stretch>
        </p:blipFill>
        <p:spPr>
          <a:xfrm>
            <a:off x="4410154" y="2440771"/>
            <a:ext cx="426757" cy="132249"/>
          </a:xfrm>
          <a:prstGeom prst="rect">
            <a:avLst/>
          </a:prstGeom>
        </p:spPr>
      </p:pic>
      <p:pic>
        <p:nvPicPr>
          <p:cNvPr id="709" name="図 708">
            <a:extLst>
              <a:ext uri="{FF2B5EF4-FFF2-40B4-BE49-F238E27FC236}">
                <a16:creationId xmlns:a16="http://schemas.microsoft.com/office/drawing/2014/main" id="{7945D9EC-5C99-F2A4-0EFE-F02EB7D4B429}"/>
              </a:ext>
            </a:extLst>
          </p:cNvPr>
          <p:cNvPicPr>
            <a:picLocks noChangeAspect="1"/>
          </p:cNvPicPr>
          <p:nvPr/>
        </p:nvPicPr>
        <p:blipFill>
          <a:blip r:embed="rId4"/>
          <a:stretch>
            <a:fillRect/>
          </a:stretch>
        </p:blipFill>
        <p:spPr>
          <a:xfrm>
            <a:off x="4410154" y="2620964"/>
            <a:ext cx="396690" cy="132249"/>
          </a:xfrm>
          <a:prstGeom prst="rect">
            <a:avLst/>
          </a:prstGeom>
        </p:spPr>
      </p:pic>
      <p:pic>
        <p:nvPicPr>
          <p:cNvPr id="710" name="図 709">
            <a:extLst>
              <a:ext uri="{FF2B5EF4-FFF2-40B4-BE49-F238E27FC236}">
                <a16:creationId xmlns:a16="http://schemas.microsoft.com/office/drawing/2014/main" id="{BFAEEFB1-4208-4AEC-61BF-2B7B3B980C7E}"/>
              </a:ext>
            </a:extLst>
          </p:cNvPr>
          <p:cNvPicPr>
            <a:picLocks noChangeAspect="1"/>
          </p:cNvPicPr>
          <p:nvPr/>
        </p:nvPicPr>
        <p:blipFill>
          <a:blip r:embed="rId4"/>
          <a:stretch>
            <a:fillRect/>
          </a:stretch>
        </p:blipFill>
        <p:spPr>
          <a:xfrm>
            <a:off x="4410154" y="2801157"/>
            <a:ext cx="396690" cy="132249"/>
          </a:xfrm>
          <a:prstGeom prst="rect">
            <a:avLst/>
          </a:prstGeom>
        </p:spPr>
      </p:pic>
      <p:pic>
        <p:nvPicPr>
          <p:cNvPr id="711" name="図 710">
            <a:extLst>
              <a:ext uri="{FF2B5EF4-FFF2-40B4-BE49-F238E27FC236}">
                <a16:creationId xmlns:a16="http://schemas.microsoft.com/office/drawing/2014/main" id="{0DD5A102-BA17-9F9C-7ACC-AEF93E8CE3DD}"/>
              </a:ext>
            </a:extLst>
          </p:cNvPr>
          <p:cNvPicPr>
            <a:picLocks noChangeAspect="1"/>
          </p:cNvPicPr>
          <p:nvPr/>
        </p:nvPicPr>
        <p:blipFill>
          <a:blip r:embed="rId4"/>
          <a:stretch>
            <a:fillRect/>
          </a:stretch>
        </p:blipFill>
        <p:spPr>
          <a:xfrm>
            <a:off x="5056584" y="2620964"/>
            <a:ext cx="118559" cy="107421"/>
          </a:xfrm>
          <a:prstGeom prst="rect">
            <a:avLst/>
          </a:prstGeom>
        </p:spPr>
      </p:pic>
      <p:pic>
        <p:nvPicPr>
          <p:cNvPr id="712" name="図 711">
            <a:extLst>
              <a:ext uri="{FF2B5EF4-FFF2-40B4-BE49-F238E27FC236}">
                <a16:creationId xmlns:a16="http://schemas.microsoft.com/office/drawing/2014/main" id="{47EC7B2E-A6F9-D692-5E19-53F64E13EEC8}"/>
              </a:ext>
            </a:extLst>
          </p:cNvPr>
          <p:cNvPicPr>
            <a:picLocks noChangeAspect="1"/>
          </p:cNvPicPr>
          <p:nvPr/>
        </p:nvPicPr>
        <p:blipFill>
          <a:blip r:embed="rId4"/>
          <a:stretch>
            <a:fillRect/>
          </a:stretch>
        </p:blipFill>
        <p:spPr>
          <a:xfrm>
            <a:off x="5056584" y="2801157"/>
            <a:ext cx="118559" cy="107421"/>
          </a:xfrm>
          <a:prstGeom prst="rect">
            <a:avLst/>
          </a:prstGeom>
        </p:spPr>
      </p:pic>
      <p:pic>
        <p:nvPicPr>
          <p:cNvPr id="713" name="図 712">
            <a:extLst>
              <a:ext uri="{FF2B5EF4-FFF2-40B4-BE49-F238E27FC236}">
                <a16:creationId xmlns:a16="http://schemas.microsoft.com/office/drawing/2014/main" id="{68C368A7-83A4-955B-0131-26C2C81ACC2A}"/>
              </a:ext>
            </a:extLst>
          </p:cNvPr>
          <p:cNvPicPr>
            <a:picLocks noChangeAspect="1"/>
          </p:cNvPicPr>
          <p:nvPr/>
        </p:nvPicPr>
        <p:blipFill>
          <a:blip r:embed="rId4"/>
          <a:stretch>
            <a:fillRect/>
          </a:stretch>
        </p:blipFill>
        <p:spPr>
          <a:xfrm>
            <a:off x="5035630" y="2981351"/>
            <a:ext cx="70934" cy="59030"/>
          </a:xfrm>
          <a:prstGeom prst="rect">
            <a:avLst/>
          </a:prstGeom>
        </p:spPr>
      </p:pic>
      <p:sp>
        <p:nvSpPr>
          <p:cNvPr id="714" name="テキスト ボックス 713">
            <a:extLst>
              <a:ext uri="{FF2B5EF4-FFF2-40B4-BE49-F238E27FC236}">
                <a16:creationId xmlns:a16="http://schemas.microsoft.com/office/drawing/2014/main" id="{80561BB5-9D86-8729-FDD3-FEA124D609FD}"/>
              </a:ext>
            </a:extLst>
          </p:cNvPr>
          <p:cNvSpPr txBox="1"/>
          <p:nvPr/>
        </p:nvSpPr>
        <p:spPr>
          <a:xfrm>
            <a:off x="4957114" y="259939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15" name="テキスト ボックス 714">
            <a:extLst>
              <a:ext uri="{FF2B5EF4-FFF2-40B4-BE49-F238E27FC236}">
                <a16:creationId xmlns:a16="http://schemas.microsoft.com/office/drawing/2014/main" id="{CF90744C-7110-9A10-03FC-059948CF1763}"/>
              </a:ext>
            </a:extLst>
          </p:cNvPr>
          <p:cNvSpPr txBox="1"/>
          <p:nvPr/>
        </p:nvSpPr>
        <p:spPr>
          <a:xfrm>
            <a:off x="4957114" y="278021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16" name="テキスト ボックス 715">
            <a:extLst>
              <a:ext uri="{FF2B5EF4-FFF2-40B4-BE49-F238E27FC236}">
                <a16:creationId xmlns:a16="http://schemas.microsoft.com/office/drawing/2014/main" id="{435EA9B2-4CD7-301B-6385-5B5F1C51E595}"/>
              </a:ext>
            </a:extLst>
          </p:cNvPr>
          <p:cNvSpPr txBox="1"/>
          <p:nvPr/>
        </p:nvSpPr>
        <p:spPr>
          <a:xfrm>
            <a:off x="4353045" y="2427745"/>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717" name="テキスト ボックス 716">
            <a:extLst>
              <a:ext uri="{FF2B5EF4-FFF2-40B4-BE49-F238E27FC236}">
                <a16:creationId xmlns:a16="http://schemas.microsoft.com/office/drawing/2014/main" id="{4DDE9985-5677-1D50-005C-3973DAF1FCB0}"/>
              </a:ext>
            </a:extLst>
          </p:cNvPr>
          <p:cNvSpPr txBox="1"/>
          <p:nvPr/>
        </p:nvSpPr>
        <p:spPr>
          <a:xfrm>
            <a:off x="4333364" y="2608966"/>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718" name="テキスト ボックス 717">
            <a:extLst>
              <a:ext uri="{FF2B5EF4-FFF2-40B4-BE49-F238E27FC236}">
                <a16:creationId xmlns:a16="http://schemas.microsoft.com/office/drawing/2014/main" id="{EBB03C23-399D-40BD-BFFE-0B61E41FF07C}"/>
              </a:ext>
            </a:extLst>
          </p:cNvPr>
          <p:cNvSpPr txBox="1"/>
          <p:nvPr/>
        </p:nvSpPr>
        <p:spPr>
          <a:xfrm>
            <a:off x="4350564" y="2789642"/>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719" name="図 718">
            <a:extLst>
              <a:ext uri="{FF2B5EF4-FFF2-40B4-BE49-F238E27FC236}">
                <a16:creationId xmlns:a16="http://schemas.microsoft.com/office/drawing/2014/main" id="{2C62B483-9377-D8DC-F57A-C3FA46ED9CE4}"/>
              </a:ext>
            </a:extLst>
          </p:cNvPr>
          <p:cNvPicPr>
            <a:picLocks noChangeAspect="1"/>
          </p:cNvPicPr>
          <p:nvPr/>
        </p:nvPicPr>
        <p:blipFill>
          <a:blip r:embed="rId4"/>
          <a:stretch>
            <a:fillRect/>
          </a:stretch>
        </p:blipFill>
        <p:spPr>
          <a:xfrm>
            <a:off x="5460506" y="2440488"/>
            <a:ext cx="426757" cy="132249"/>
          </a:xfrm>
          <a:prstGeom prst="rect">
            <a:avLst/>
          </a:prstGeom>
        </p:spPr>
      </p:pic>
      <p:pic>
        <p:nvPicPr>
          <p:cNvPr id="720" name="図 719">
            <a:extLst>
              <a:ext uri="{FF2B5EF4-FFF2-40B4-BE49-F238E27FC236}">
                <a16:creationId xmlns:a16="http://schemas.microsoft.com/office/drawing/2014/main" id="{6C5C7ACD-A096-D53C-897E-DB141AA73662}"/>
              </a:ext>
            </a:extLst>
          </p:cNvPr>
          <p:cNvPicPr>
            <a:picLocks noChangeAspect="1"/>
          </p:cNvPicPr>
          <p:nvPr/>
        </p:nvPicPr>
        <p:blipFill>
          <a:blip r:embed="rId4"/>
          <a:stretch>
            <a:fillRect/>
          </a:stretch>
        </p:blipFill>
        <p:spPr>
          <a:xfrm>
            <a:off x="5460506" y="2620681"/>
            <a:ext cx="396690" cy="132249"/>
          </a:xfrm>
          <a:prstGeom prst="rect">
            <a:avLst/>
          </a:prstGeom>
        </p:spPr>
      </p:pic>
      <p:pic>
        <p:nvPicPr>
          <p:cNvPr id="721" name="図 720">
            <a:extLst>
              <a:ext uri="{FF2B5EF4-FFF2-40B4-BE49-F238E27FC236}">
                <a16:creationId xmlns:a16="http://schemas.microsoft.com/office/drawing/2014/main" id="{9C9A3A24-F69A-4065-5C0D-F90B17C6FC28}"/>
              </a:ext>
            </a:extLst>
          </p:cNvPr>
          <p:cNvPicPr>
            <a:picLocks noChangeAspect="1"/>
          </p:cNvPicPr>
          <p:nvPr/>
        </p:nvPicPr>
        <p:blipFill>
          <a:blip r:embed="rId4"/>
          <a:stretch>
            <a:fillRect/>
          </a:stretch>
        </p:blipFill>
        <p:spPr>
          <a:xfrm>
            <a:off x="5460506" y="2800874"/>
            <a:ext cx="396690" cy="132249"/>
          </a:xfrm>
          <a:prstGeom prst="rect">
            <a:avLst/>
          </a:prstGeom>
        </p:spPr>
      </p:pic>
      <p:pic>
        <p:nvPicPr>
          <p:cNvPr id="722" name="図 721">
            <a:extLst>
              <a:ext uri="{FF2B5EF4-FFF2-40B4-BE49-F238E27FC236}">
                <a16:creationId xmlns:a16="http://schemas.microsoft.com/office/drawing/2014/main" id="{7AF3C325-4E89-DDF9-5DB0-266D1FC83052}"/>
              </a:ext>
            </a:extLst>
          </p:cNvPr>
          <p:cNvPicPr>
            <a:picLocks noChangeAspect="1"/>
          </p:cNvPicPr>
          <p:nvPr/>
        </p:nvPicPr>
        <p:blipFill>
          <a:blip r:embed="rId4"/>
          <a:stretch>
            <a:fillRect/>
          </a:stretch>
        </p:blipFill>
        <p:spPr>
          <a:xfrm>
            <a:off x="6106936" y="2620681"/>
            <a:ext cx="118559" cy="107421"/>
          </a:xfrm>
          <a:prstGeom prst="rect">
            <a:avLst/>
          </a:prstGeom>
        </p:spPr>
      </p:pic>
      <p:pic>
        <p:nvPicPr>
          <p:cNvPr id="723" name="図 722">
            <a:extLst>
              <a:ext uri="{FF2B5EF4-FFF2-40B4-BE49-F238E27FC236}">
                <a16:creationId xmlns:a16="http://schemas.microsoft.com/office/drawing/2014/main" id="{A48DE475-78E5-7B90-BD65-1659EE066FF8}"/>
              </a:ext>
            </a:extLst>
          </p:cNvPr>
          <p:cNvPicPr>
            <a:picLocks noChangeAspect="1"/>
          </p:cNvPicPr>
          <p:nvPr/>
        </p:nvPicPr>
        <p:blipFill>
          <a:blip r:embed="rId4"/>
          <a:stretch>
            <a:fillRect/>
          </a:stretch>
        </p:blipFill>
        <p:spPr>
          <a:xfrm>
            <a:off x="6106936" y="2800874"/>
            <a:ext cx="118559" cy="107421"/>
          </a:xfrm>
          <a:prstGeom prst="rect">
            <a:avLst/>
          </a:prstGeom>
        </p:spPr>
      </p:pic>
      <p:pic>
        <p:nvPicPr>
          <p:cNvPr id="724" name="図 723">
            <a:extLst>
              <a:ext uri="{FF2B5EF4-FFF2-40B4-BE49-F238E27FC236}">
                <a16:creationId xmlns:a16="http://schemas.microsoft.com/office/drawing/2014/main" id="{8068FCCF-30E1-F83C-0748-F81E726B33FE}"/>
              </a:ext>
            </a:extLst>
          </p:cNvPr>
          <p:cNvPicPr>
            <a:picLocks noChangeAspect="1"/>
          </p:cNvPicPr>
          <p:nvPr/>
        </p:nvPicPr>
        <p:blipFill>
          <a:blip r:embed="rId4"/>
          <a:stretch>
            <a:fillRect/>
          </a:stretch>
        </p:blipFill>
        <p:spPr>
          <a:xfrm>
            <a:off x="6085982" y="2981068"/>
            <a:ext cx="70934" cy="59030"/>
          </a:xfrm>
          <a:prstGeom prst="rect">
            <a:avLst/>
          </a:prstGeom>
        </p:spPr>
      </p:pic>
      <p:sp>
        <p:nvSpPr>
          <p:cNvPr id="725" name="テキスト ボックス 724">
            <a:extLst>
              <a:ext uri="{FF2B5EF4-FFF2-40B4-BE49-F238E27FC236}">
                <a16:creationId xmlns:a16="http://schemas.microsoft.com/office/drawing/2014/main" id="{3EEF37BD-642F-6F5A-2296-0D3911C1EBC2}"/>
              </a:ext>
            </a:extLst>
          </p:cNvPr>
          <p:cNvSpPr txBox="1"/>
          <p:nvPr/>
        </p:nvSpPr>
        <p:spPr>
          <a:xfrm>
            <a:off x="6007466" y="259910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26" name="テキスト ボックス 725">
            <a:extLst>
              <a:ext uri="{FF2B5EF4-FFF2-40B4-BE49-F238E27FC236}">
                <a16:creationId xmlns:a16="http://schemas.microsoft.com/office/drawing/2014/main" id="{7265476F-9372-74A1-A300-7BBF80071E9A}"/>
              </a:ext>
            </a:extLst>
          </p:cNvPr>
          <p:cNvSpPr txBox="1"/>
          <p:nvPr/>
        </p:nvSpPr>
        <p:spPr>
          <a:xfrm>
            <a:off x="6007466" y="277992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27" name="テキスト ボックス 726">
            <a:extLst>
              <a:ext uri="{FF2B5EF4-FFF2-40B4-BE49-F238E27FC236}">
                <a16:creationId xmlns:a16="http://schemas.microsoft.com/office/drawing/2014/main" id="{47BF4735-AE40-6F97-C8E3-71D5C6ABF512}"/>
              </a:ext>
            </a:extLst>
          </p:cNvPr>
          <p:cNvSpPr txBox="1"/>
          <p:nvPr/>
        </p:nvSpPr>
        <p:spPr>
          <a:xfrm>
            <a:off x="5403397" y="2427462"/>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728" name="テキスト ボックス 727">
            <a:extLst>
              <a:ext uri="{FF2B5EF4-FFF2-40B4-BE49-F238E27FC236}">
                <a16:creationId xmlns:a16="http://schemas.microsoft.com/office/drawing/2014/main" id="{DCD853CA-5EF8-BD08-07C8-E4F04DB00D9C}"/>
              </a:ext>
            </a:extLst>
          </p:cNvPr>
          <p:cNvSpPr txBox="1"/>
          <p:nvPr/>
        </p:nvSpPr>
        <p:spPr>
          <a:xfrm>
            <a:off x="5383716" y="2608683"/>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729" name="テキスト ボックス 728">
            <a:extLst>
              <a:ext uri="{FF2B5EF4-FFF2-40B4-BE49-F238E27FC236}">
                <a16:creationId xmlns:a16="http://schemas.microsoft.com/office/drawing/2014/main" id="{F876111B-EB1B-7374-0A4B-71C9D8366C5E}"/>
              </a:ext>
            </a:extLst>
          </p:cNvPr>
          <p:cNvSpPr txBox="1"/>
          <p:nvPr/>
        </p:nvSpPr>
        <p:spPr>
          <a:xfrm>
            <a:off x="5400916" y="2789359"/>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730" name="図 729">
            <a:extLst>
              <a:ext uri="{FF2B5EF4-FFF2-40B4-BE49-F238E27FC236}">
                <a16:creationId xmlns:a16="http://schemas.microsoft.com/office/drawing/2014/main" id="{AD295867-B432-0268-0B0E-1F16A9527D92}"/>
              </a:ext>
            </a:extLst>
          </p:cNvPr>
          <p:cNvPicPr>
            <a:picLocks noChangeAspect="1"/>
          </p:cNvPicPr>
          <p:nvPr/>
        </p:nvPicPr>
        <p:blipFill>
          <a:blip r:embed="rId4"/>
          <a:stretch>
            <a:fillRect/>
          </a:stretch>
        </p:blipFill>
        <p:spPr>
          <a:xfrm>
            <a:off x="7135369" y="3523236"/>
            <a:ext cx="118559" cy="107421"/>
          </a:xfrm>
          <a:prstGeom prst="rect">
            <a:avLst/>
          </a:prstGeom>
        </p:spPr>
      </p:pic>
      <p:pic>
        <p:nvPicPr>
          <p:cNvPr id="731" name="図 730">
            <a:extLst>
              <a:ext uri="{FF2B5EF4-FFF2-40B4-BE49-F238E27FC236}">
                <a16:creationId xmlns:a16="http://schemas.microsoft.com/office/drawing/2014/main" id="{B630FFD1-095B-9B08-EB48-6DBB1D68F391}"/>
              </a:ext>
            </a:extLst>
          </p:cNvPr>
          <p:cNvPicPr>
            <a:picLocks noChangeAspect="1"/>
          </p:cNvPicPr>
          <p:nvPr/>
        </p:nvPicPr>
        <p:blipFill>
          <a:blip r:embed="rId4"/>
          <a:stretch>
            <a:fillRect/>
          </a:stretch>
        </p:blipFill>
        <p:spPr>
          <a:xfrm>
            <a:off x="7135369" y="3703429"/>
            <a:ext cx="118559" cy="107421"/>
          </a:xfrm>
          <a:prstGeom prst="rect">
            <a:avLst/>
          </a:prstGeom>
        </p:spPr>
      </p:pic>
      <p:pic>
        <p:nvPicPr>
          <p:cNvPr id="732" name="図 731">
            <a:extLst>
              <a:ext uri="{FF2B5EF4-FFF2-40B4-BE49-F238E27FC236}">
                <a16:creationId xmlns:a16="http://schemas.microsoft.com/office/drawing/2014/main" id="{EC378C2C-2C23-C5DC-7E37-10F481C415BA}"/>
              </a:ext>
            </a:extLst>
          </p:cNvPr>
          <p:cNvPicPr>
            <a:picLocks noChangeAspect="1"/>
          </p:cNvPicPr>
          <p:nvPr/>
        </p:nvPicPr>
        <p:blipFill>
          <a:blip r:embed="rId4"/>
          <a:stretch>
            <a:fillRect/>
          </a:stretch>
        </p:blipFill>
        <p:spPr>
          <a:xfrm>
            <a:off x="7114415" y="3883623"/>
            <a:ext cx="70934" cy="59030"/>
          </a:xfrm>
          <a:prstGeom prst="rect">
            <a:avLst/>
          </a:prstGeom>
        </p:spPr>
      </p:pic>
      <p:sp>
        <p:nvSpPr>
          <p:cNvPr id="733" name="テキスト ボックス 732">
            <a:extLst>
              <a:ext uri="{FF2B5EF4-FFF2-40B4-BE49-F238E27FC236}">
                <a16:creationId xmlns:a16="http://schemas.microsoft.com/office/drawing/2014/main" id="{C5FDAC34-2C23-A34A-C704-8D52957A78C2}"/>
              </a:ext>
            </a:extLst>
          </p:cNvPr>
          <p:cNvSpPr txBox="1"/>
          <p:nvPr/>
        </p:nvSpPr>
        <p:spPr>
          <a:xfrm>
            <a:off x="7035899" y="350166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34" name="テキスト ボックス 733">
            <a:extLst>
              <a:ext uri="{FF2B5EF4-FFF2-40B4-BE49-F238E27FC236}">
                <a16:creationId xmlns:a16="http://schemas.microsoft.com/office/drawing/2014/main" id="{740FD9BC-1023-3626-29D5-67DD14518E41}"/>
              </a:ext>
            </a:extLst>
          </p:cNvPr>
          <p:cNvSpPr txBox="1"/>
          <p:nvPr/>
        </p:nvSpPr>
        <p:spPr>
          <a:xfrm>
            <a:off x="7035899" y="368248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pic>
        <p:nvPicPr>
          <p:cNvPr id="735" name="図 734">
            <a:extLst>
              <a:ext uri="{FF2B5EF4-FFF2-40B4-BE49-F238E27FC236}">
                <a16:creationId xmlns:a16="http://schemas.microsoft.com/office/drawing/2014/main" id="{B3FA1931-98D1-4C96-E8D4-100401DDDAF9}"/>
              </a:ext>
            </a:extLst>
          </p:cNvPr>
          <p:cNvPicPr>
            <a:picLocks noChangeAspect="1"/>
          </p:cNvPicPr>
          <p:nvPr/>
        </p:nvPicPr>
        <p:blipFill>
          <a:blip r:embed="rId7"/>
          <a:stretch>
            <a:fillRect/>
          </a:stretch>
        </p:blipFill>
        <p:spPr>
          <a:xfrm>
            <a:off x="7317413" y="3079690"/>
            <a:ext cx="1048763" cy="888845"/>
          </a:xfrm>
          <a:prstGeom prst="rect">
            <a:avLst/>
          </a:prstGeom>
        </p:spPr>
      </p:pic>
      <p:sp>
        <p:nvSpPr>
          <p:cNvPr id="736" name="テキスト ボックス 735">
            <a:extLst>
              <a:ext uri="{FF2B5EF4-FFF2-40B4-BE49-F238E27FC236}">
                <a16:creationId xmlns:a16="http://schemas.microsoft.com/office/drawing/2014/main" id="{B4006FCF-65D3-5406-7FA6-626A99AC58F5}"/>
              </a:ext>
            </a:extLst>
          </p:cNvPr>
          <p:cNvSpPr txBox="1"/>
          <p:nvPr/>
        </p:nvSpPr>
        <p:spPr>
          <a:xfrm>
            <a:off x="7313047" y="307552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37" name="図 736">
            <a:extLst>
              <a:ext uri="{FF2B5EF4-FFF2-40B4-BE49-F238E27FC236}">
                <a16:creationId xmlns:a16="http://schemas.microsoft.com/office/drawing/2014/main" id="{B7B056AC-ACAF-F9AB-D7C5-5959045FD1DC}"/>
              </a:ext>
            </a:extLst>
          </p:cNvPr>
          <p:cNvPicPr>
            <a:picLocks noChangeAspect="1"/>
          </p:cNvPicPr>
          <p:nvPr/>
        </p:nvPicPr>
        <p:blipFill>
          <a:blip r:embed="rId3"/>
          <a:stretch>
            <a:fillRect/>
          </a:stretch>
        </p:blipFill>
        <p:spPr>
          <a:xfrm>
            <a:off x="7331430" y="3106037"/>
            <a:ext cx="640135" cy="198768"/>
          </a:xfrm>
          <a:prstGeom prst="rect">
            <a:avLst/>
          </a:prstGeom>
        </p:spPr>
      </p:pic>
      <p:pic>
        <p:nvPicPr>
          <p:cNvPr id="738" name="図 737">
            <a:extLst>
              <a:ext uri="{FF2B5EF4-FFF2-40B4-BE49-F238E27FC236}">
                <a16:creationId xmlns:a16="http://schemas.microsoft.com/office/drawing/2014/main" id="{A2BB70D6-165D-505A-339D-77608F0F4B25}"/>
              </a:ext>
            </a:extLst>
          </p:cNvPr>
          <p:cNvPicPr>
            <a:picLocks noChangeAspect="1"/>
          </p:cNvPicPr>
          <p:nvPr/>
        </p:nvPicPr>
        <p:blipFill>
          <a:blip r:embed="rId4"/>
          <a:stretch>
            <a:fillRect/>
          </a:stretch>
        </p:blipFill>
        <p:spPr>
          <a:xfrm>
            <a:off x="7544808" y="3331928"/>
            <a:ext cx="426757" cy="132249"/>
          </a:xfrm>
          <a:prstGeom prst="rect">
            <a:avLst/>
          </a:prstGeom>
        </p:spPr>
      </p:pic>
      <p:pic>
        <p:nvPicPr>
          <p:cNvPr id="739" name="図 738">
            <a:extLst>
              <a:ext uri="{FF2B5EF4-FFF2-40B4-BE49-F238E27FC236}">
                <a16:creationId xmlns:a16="http://schemas.microsoft.com/office/drawing/2014/main" id="{EEA832CD-B0C3-E7F9-0D43-59C7E798D359}"/>
              </a:ext>
            </a:extLst>
          </p:cNvPr>
          <p:cNvPicPr>
            <a:picLocks noChangeAspect="1"/>
          </p:cNvPicPr>
          <p:nvPr/>
        </p:nvPicPr>
        <p:blipFill>
          <a:blip r:embed="rId4"/>
          <a:stretch>
            <a:fillRect/>
          </a:stretch>
        </p:blipFill>
        <p:spPr>
          <a:xfrm>
            <a:off x="7544808" y="3512121"/>
            <a:ext cx="396690" cy="132249"/>
          </a:xfrm>
          <a:prstGeom prst="rect">
            <a:avLst/>
          </a:prstGeom>
        </p:spPr>
      </p:pic>
      <p:pic>
        <p:nvPicPr>
          <p:cNvPr id="740" name="図 739">
            <a:extLst>
              <a:ext uri="{FF2B5EF4-FFF2-40B4-BE49-F238E27FC236}">
                <a16:creationId xmlns:a16="http://schemas.microsoft.com/office/drawing/2014/main" id="{4958DE2D-E00B-96BC-535B-1D273429BA9C}"/>
              </a:ext>
            </a:extLst>
          </p:cNvPr>
          <p:cNvPicPr>
            <a:picLocks noChangeAspect="1"/>
          </p:cNvPicPr>
          <p:nvPr/>
        </p:nvPicPr>
        <p:blipFill>
          <a:blip r:embed="rId4"/>
          <a:stretch>
            <a:fillRect/>
          </a:stretch>
        </p:blipFill>
        <p:spPr>
          <a:xfrm>
            <a:off x="7544808" y="3692314"/>
            <a:ext cx="396690" cy="132249"/>
          </a:xfrm>
          <a:prstGeom prst="rect">
            <a:avLst/>
          </a:prstGeom>
        </p:spPr>
      </p:pic>
      <p:pic>
        <p:nvPicPr>
          <p:cNvPr id="741" name="図 740">
            <a:extLst>
              <a:ext uri="{FF2B5EF4-FFF2-40B4-BE49-F238E27FC236}">
                <a16:creationId xmlns:a16="http://schemas.microsoft.com/office/drawing/2014/main" id="{F4777994-FEAE-89EC-7E4F-EA42C0872A88}"/>
              </a:ext>
            </a:extLst>
          </p:cNvPr>
          <p:cNvPicPr>
            <a:picLocks noChangeAspect="1"/>
          </p:cNvPicPr>
          <p:nvPr/>
        </p:nvPicPr>
        <p:blipFill>
          <a:blip r:embed="rId4"/>
          <a:stretch>
            <a:fillRect/>
          </a:stretch>
        </p:blipFill>
        <p:spPr>
          <a:xfrm>
            <a:off x="8191238" y="3512121"/>
            <a:ext cx="118559" cy="107421"/>
          </a:xfrm>
          <a:prstGeom prst="rect">
            <a:avLst/>
          </a:prstGeom>
        </p:spPr>
      </p:pic>
      <p:pic>
        <p:nvPicPr>
          <p:cNvPr id="742" name="図 741">
            <a:extLst>
              <a:ext uri="{FF2B5EF4-FFF2-40B4-BE49-F238E27FC236}">
                <a16:creationId xmlns:a16="http://schemas.microsoft.com/office/drawing/2014/main" id="{07441780-2BD4-7118-ACC5-0E0C94B2F346}"/>
              </a:ext>
            </a:extLst>
          </p:cNvPr>
          <p:cNvPicPr>
            <a:picLocks noChangeAspect="1"/>
          </p:cNvPicPr>
          <p:nvPr/>
        </p:nvPicPr>
        <p:blipFill>
          <a:blip r:embed="rId4"/>
          <a:stretch>
            <a:fillRect/>
          </a:stretch>
        </p:blipFill>
        <p:spPr>
          <a:xfrm>
            <a:off x="8191238" y="3692314"/>
            <a:ext cx="118559" cy="107421"/>
          </a:xfrm>
          <a:prstGeom prst="rect">
            <a:avLst/>
          </a:prstGeom>
        </p:spPr>
      </p:pic>
      <p:pic>
        <p:nvPicPr>
          <p:cNvPr id="743" name="図 742">
            <a:extLst>
              <a:ext uri="{FF2B5EF4-FFF2-40B4-BE49-F238E27FC236}">
                <a16:creationId xmlns:a16="http://schemas.microsoft.com/office/drawing/2014/main" id="{912EE897-3E83-4841-0405-631D257D1990}"/>
              </a:ext>
            </a:extLst>
          </p:cNvPr>
          <p:cNvPicPr>
            <a:picLocks noChangeAspect="1"/>
          </p:cNvPicPr>
          <p:nvPr/>
        </p:nvPicPr>
        <p:blipFill>
          <a:blip r:embed="rId4"/>
          <a:stretch>
            <a:fillRect/>
          </a:stretch>
        </p:blipFill>
        <p:spPr>
          <a:xfrm>
            <a:off x="8170284" y="3872508"/>
            <a:ext cx="70934" cy="59030"/>
          </a:xfrm>
          <a:prstGeom prst="rect">
            <a:avLst/>
          </a:prstGeom>
        </p:spPr>
      </p:pic>
      <p:sp>
        <p:nvSpPr>
          <p:cNvPr id="744" name="テキスト ボックス 743">
            <a:extLst>
              <a:ext uri="{FF2B5EF4-FFF2-40B4-BE49-F238E27FC236}">
                <a16:creationId xmlns:a16="http://schemas.microsoft.com/office/drawing/2014/main" id="{7A3F5E1C-48E3-1433-C92F-599998C9E5A1}"/>
              </a:ext>
            </a:extLst>
          </p:cNvPr>
          <p:cNvSpPr txBox="1"/>
          <p:nvPr/>
        </p:nvSpPr>
        <p:spPr>
          <a:xfrm>
            <a:off x="8091768" y="349054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45" name="テキスト ボックス 744">
            <a:extLst>
              <a:ext uri="{FF2B5EF4-FFF2-40B4-BE49-F238E27FC236}">
                <a16:creationId xmlns:a16="http://schemas.microsoft.com/office/drawing/2014/main" id="{A450FE07-FB21-F802-279D-5A88C0840D30}"/>
              </a:ext>
            </a:extLst>
          </p:cNvPr>
          <p:cNvSpPr txBox="1"/>
          <p:nvPr/>
        </p:nvSpPr>
        <p:spPr>
          <a:xfrm>
            <a:off x="8091768" y="367136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46" name="テキスト ボックス 745">
            <a:extLst>
              <a:ext uri="{FF2B5EF4-FFF2-40B4-BE49-F238E27FC236}">
                <a16:creationId xmlns:a16="http://schemas.microsoft.com/office/drawing/2014/main" id="{EA6722C2-68E9-4391-FFD6-E70719D12A0A}"/>
              </a:ext>
            </a:extLst>
          </p:cNvPr>
          <p:cNvSpPr txBox="1"/>
          <p:nvPr/>
        </p:nvSpPr>
        <p:spPr>
          <a:xfrm>
            <a:off x="7265267" y="305809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47" name="図 746">
            <a:extLst>
              <a:ext uri="{FF2B5EF4-FFF2-40B4-BE49-F238E27FC236}">
                <a16:creationId xmlns:a16="http://schemas.microsoft.com/office/drawing/2014/main" id="{60C17333-CF3E-059E-2457-4A2C9553A6BF}"/>
              </a:ext>
            </a:extLst>
          </p:cNvPr>
          <p:cNvPicPr>
            <a:picLocks noChangeAspect="1"/>
          </p:cNvPicPr>
          <p:nvPr/>
        </p:nvPicPr>
        <p:blipFill>
          <a:blip r:embed="rId15"/>
          <a:stretch>
            <a:fillRect/>
          </a:stretch>
        </p:blipFill>
        <p:spPr>
          <a:xfrm>
            <a:off x="7308638" y="3050785"/>
            <a:ext cx="1061632" cy="918065"/>
          </a:xfrm>
          <a:prstGeom prst="rect">
            <a:avLst/>
          </a:prstGeom>
        </p:spPr>
      </p:pic>
      <p:sp>
        <p:nvSpPr>
          <p:cNvPr id="748" name="テキスト ボックス 747">
            <a:extLst>
              <a:ext uri="{FF2B5EF4-FFF2-40B4-BE49-F238E27FC236}">
                <a16:creationId xmlns:a16="http://schemas.microsoft.com/office/drawing/2014/main" id="{134124E7-BE7E-0CB4-D832-85E3A6FF7D0A}"/>
              </a:ext>
            </a:extLst>
          </p:cNvPr>
          <p:cNvSpPr txBox="1"/>
          <p:nvPr/>
        </p:nvSpPr>
        <p:spPr>
          <a:xfrm>
            <a:off x="7304886" y="306468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49" name="図 748">
            <a:extLst>
              <a:ext uri="{FF2B5EF4-FFF2-40B4-BE49-F238E27FC236}">
                <a16:creationId xmlns:a16="http://schemas.microsoft.com/office/drawing/2014/main" id="{9B4F6947-E0E7-034B-7394-F37C5ECED871}"/>
              </a:ext>
            </a:extLst>
          </p:cNvPr>
          <p:cNvPicPr>
            <a:picLocks noChangeAspect="1"/>
          </p:cNvPicPr>
          <p:nvPr/>
        </p:nvPicPr>
        <p:blipFill>
          <a:blip r:embed="rId3"/>
          <a:stretch>
            <a:fillRect/>
          </a:stretch>
        </p:blipFill>
        <p:spPr>
          <a:xfrm>
            <a:off x="6275228" y="4029770"/>
            <a:ext cx="640135" cy="198768"/>
          </a:xfrm>
          <a:prstGeom prst="rect">
            <a:avLst/>
          </a:prstGeom>
        </p:spPr>
      </p:pic>
      <p:pic>
        <p:nvPicPr>
          <p:cNvPr id="750" name="図 749">
            <a:extLst>
              <a:ext uri="{FF2B5EF4-FFF2-40B4-BE49-F238E27FC236}">
                <a16:creationId xmlns:a16="http://schemas.microsoft.com/office/drawing/2014/main" id="{E5A9AF50-3B80-2FE8-6211-C06FF26ACD79}"/>
              </a:ext>
            </a:extLst>
          </p:cNvPr>
          <p:cNvPicPr>
            <a:picLocks noChangeAspect="1"/>
          </p:cNvPicPr>
          <p:nvPr/>
        </p:nvPicPr>
        <p:blipFill>
          <a:blip r:embed="rId4"/>
          <a:stretch>
            <a:fillRect/>
          </a:stretch>
        </p:blipFill>
        <p:spPr>
          <a:xfrm>
            <a:off x="6488606" y="4255661"/>
            <a:ext cx="426757" cy="132249"/>
          </a:xfrm>
          <a:prstGeom prst="rect">
            <a:avLst/>
          </a:prstGeom>
        </p:spPr>
      </p:pic>
      <p:pic>
        <p:nvPicPr>
          <p:cNvPr id="751" name="図 750">
            <a:extLst>
              <a:ext uri="{FF2B5EF4-FFF2-40B4-BE49-F238E27FC236}">
                <a16:creationId xmlns:a16="http://schemas.microsoft.com/office/drawing/2014/main" id="{50E6A026-52F4-9CEF-7850-3EA6BE385EC6}"/>
              </a:ext>
            </a:extLst>
          </p:cNvPr>
          <p:cNvPicPr>
            <a:picLocks noChangeAspect="1"/>
          </p:cNvPicPr>
          <p:nvPr/>
        </p:nvPicPr>
        <p:blipFill>
          <a:blip r:embed="rId4"/>
          <a:stretch>
            <a:fillRect/>
          </a:stretch>
        </p:blipFill>
        <p:spPr>
          <a:xfrm>
            <a:off x="6488606" y="4435854"/>
            <a:ext cx="396690" cy="132249"/>
          </a:xfrm>
          <a:prstGeom prst="rect">
            <a:avLst/>
          </a:prstGeom>
        </p:spPr>
      </p:pic>
      <p:pic>
        <p:nvPicPr>
          <p:cNvPr id="752" name="図 751">
            <a:extLst>
              <a:ext uri="{FF2B5EF4-FFF2-40B4-BE49-F238E27FC236}">
                <a16:creationId xmlns:a16="http://schemas.microsoft.com/office/drawing/2014/main" id="{5B60C180-BDEF-EF72-94CE-C09D677C72D1}"/>
              </a:ext>
            </a:extLst>
          </p:cNvPr>
          <p:cNvPicPr>
            <a:picLocks noChangeAspect="1"/>
          </p:cNvPicPr>
          <p:nvPr/>
        </p:nvPicPr>
        <p:blipFill>
          <a:blip r:embed="rId4"/>
          <a:stretch>
            <a:fillRect/>
          </a:stretch>
        </p:blipFill>
        <p:spPr>
          <a:xfrm>
            <a:off x="6488606" y="4616047"/>
            <a:ext cx="396690" cy="132249"/>
          </a:xfrm>
          <a:prstGeom prst="rect">
            <a:avLst/>
          </a:prstGeom>
        </p:spPr>
      </p:pic>
      <p:pic>
        <p:nvPicPr>
          <p:cNvPr id="753" name="図 752">
            <a:extLst>
              <a:ext uri="{FF2B5EF4-FFF2-40B4-BE49-F238E27FC236}">
                <a16:creationId xmlns:a16="http://schemas.microsoft.com/office/drawing/2014/main" id="{F32CA868-B53E-9512-6CBE-EC7690B216E5}"/>
              </a:ext>
            </a:extLst>
          </p:cNvPr>
          <p:cNvPicPr>
            <a:picLocks noChangeAspect="1"/>
          </p:cNvPicPr>
          <p:nvPr/>
        </p:nvPicPr>
        <p:blipFill>
          <a:blip r:embed="rId4"/>
          <a:stretch>
            <a:fillRect/>
          </a:stretch>
        </p:blipFill>
        <p:spPr>
          <a:xfrm>
            <a:off x="7135036" y="4435854"/>
            <a:ext cx="118559" cy="107421"/>
          </a:xfrm>
          <a:prstGeom prst="rect">
            <a:avLst/>
          </a:prstGeom>
        </p:spPr>
      </p:pic>
      <p:pic>
        <p:nvPicPr>
          <p:cNvPr id="754" name="図 753">
            <a:extLst>
              <a:ext uri="{FF2B5EF4-FFF2-40B4-BE49-F238E27FC236}">
                <a16:creationId xmlns:a16="http://schemas.microsoft.com/office/drawing/2014/main" id="{09B5E739-2AAC-F265-AA67-EC6D9D978B31}"/>
              </a:ext>
            </a:extLst>
          </p:cNvPr>
          <p:cNvPicPr>
            <a:picLocks noChangeAspect="1"/>
          </p:cNvPicPr>
          <p:nvPr/>
        </p:nvPicPr>
        <p:blipFill>
          <a:blip r:embed="rId4"/>
          <a:stretch>
            <a:fillRect/>
          </a:stretch>
        </p:blipFill>
        <p:spPr>
          <a:xfrm>
            <a:off x="7135036" y="4616047"/>
            <a:ext cx="118559" cy="107421"/>
          </a:xfrm>
          <a:prstGeom prst="rect">
            <a:avLst/>
          </a:prstGeom>
        </p:spPr>
      </p:pic>
      <p:pic>
        <p:nvPicPr>
          <p:cNvPr id="755" name="図 754">
            <a:extLst>
              <a:ext uri="{FF2B5EF4-FFF2-40B4-BE49-F238E27FC236}">
                <a16:creationId xmlns:a16="http://schemas.microsoft.com/office/drawing/2014/main" id="{8632239D-52FD-EC93-E4BA-77A3757E6273}"/>
              </a:ext>
            </a:extLst>
          </p:cNvPr>
          <p:cNvPicPr>
            <a:picLocks noChangeAspect="1"/>
          </p:cNvPicPr>
          <p:nvPr/>
        </p:nvPicPr>
        <p:blipFill>
          <a:blip r:embed="rId4"/>
          <a:stretch>
            <a:fillRect/>
          </a:stretch>
        </p:blipFill>
        <p:spPr>
          <a:xfrm>
            <a:off x="7114082" y="4796241"/>
            <a:ext cx="70934" cy="59030"/>
          </a:xfrm>
          <a:prstGeom prst="rect">
            <a:avLst/>
          </a:prstGeom>
        </p:spPr>
      </p:pic>
      <p:sp>
        <p:nvSpPr>
          <p:cNvPr id="756" name="テキスト ボックス 755">
            <a:extLst>
              <a:ext uri="{FF2B5EF4-FFF2-40B4-BE49-F238E27FC236}">
                <a16:creationId xmlns:a16="http://schemas.microsoft.com/office/drawing/2014/main" id="{9E3DFAB4-062F-185E-DF36-F38F64B6150C}"/>
              </a:ext>
            </a:extLst>
          </p:cNvPr>
          <p:cNvSpPr txBox="1"/>
          <p:nvPr/>
        </p:nvSpPr>
        <p:spPr>
          <a:xfrm>
            <a:off x="7035566" y="441428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57" name="テキスト ボックス 756">
            <a:extLst>
              <a:ext uri="{FF2B5EF4-FFF2-40B4-BE49-F238E27FC236}">
                <a16:creationId xmlns:a16="http://schemas.microsoft.com/office/drawing/2014/main" id="{84AD052F-C11F-5688-7FF0-3E8291DC8437}"/>
              </a:ext>
            </a:extLst>
          </p:cNvPr>
          <p:cNvSpPr txBox="1"/>
          <p:nvPr/>
        </p:nvSpPr>
        <p:spPr>
          <a:xfrm>
            <a:off x="7035566" y="4595100"/>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58" name="テキスト ボックス 757">
            <a:extLst>
              <a:ext uri="{FF2B5EF4-FFF2-40B4-BE49-F238E27FC236}">
                <a16:creationId xmlns:a16="http://schemas.microsoft.com/office/drawing/2014/main" id="{CB8987A9-140E-E466-2AC7-65F7F39A302D}"/>
              </a:ext>
            </a:extLst>
          </p:cNvPr>
          <p:cNvSpPr txBox="1"/>
          <p:nvPr/>
        </p:nvSpPr>
        <p:spPr>
          <a:xfrm>
            <a:off x="6209065" y="398182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59" name="図 758">
            <a:extLst>
              <a:ext uri="{FF2B5EF4-FFF2-40B4-BE49-F238E27FC236}">
                <a16:creationId xmlns:a16="http://schemas.microsoft.com/office/drawing/2014/main" id="{EDBD9DDD-5E96-846E-043A-DAC11141DA0C}"/>
              </a:ext>
            </a:extLst>
          </p:cNvPr>
          <p:cNvPicPr>
            <a:picLocks noChangeAspect="1"/>
          </p:cNvPicPr>
          <p:nvPr/>
        </p:nvPicPr>
        <p:blipFill>
          <a:blip r:embed="rId7"/>
          <a:stretch>
            <a:fillRect/>
          </a:stretch>
        </p:blipFill>
        <p:spPr>
          <a:xfrm>
            <a:off x="7317080" y="3992308"/>
            <a:ext cx="1048763" cy="888845"/>
          </a:xfrm>
          <a:prstGeom prst="rect">
            <a:avLst/>
          </a:prstGeom>
        </p:spPr>
      </p:pic>
      <p:sp>
        <p:nvSpPr>
          <p:cNvPr id="760" name="テキスト ボックス 759">
            <a:extLst>
              <a:ext uri="{FF2B5EF4-FFF2-40B4-BE49-F238E27FC236}">
                <a16:creationId xmlns:a16="http://schemas.microsoft.com/office/drawing/2014/main" id="{046D6D8C-A98B-2675-98A1-2619CF34C6BD}"/>
              </a:ext>
            </a:extLst>
          </p:cNvPr>
          <p:cNvSpPr txBox="1"/>
          <p:nvPr/>
        </p:nvSpPr>
        <p:spPr>
          <a:xfrm>
            <a:off x="7312714" y="3988146"/>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61" name="図 760">
            <a:extLst>
              <a:ext uri="{FF2B5EF4-FFF2-40B4-BE49-F238E27FC236}">
                <a16:creationId xmlns:a16="http://schemas.microsoft.com/office/drawing/2014/main" id="{D57F6B7A-06C2-EB7C-0983-F3E5579C24B3}"/>
              </a:ext>
            </a:extLst>
          </p:cNvPr>
          <p:cNvPicPr>
            <a:picLocks noChangeAspect="1"/>
          </p:cNvPicPr>
          <p:nvPr/>
        </p:nvPicPr>
        <p:blipFill>
          <a:blip r:embed="rId7"/>
          <a:stretch>
            <a:fillRect/>
          </a:stretch>
        </p:blipFill>
        <p:spPr>
          <a:xfrm>
            <a:off x="6263985" y="4897603"/>
            <a:ext cx="1048763" cy="888845"/>
          </a:xfrm>
          <a:prstGeom prst="rect">
            <a:avLst/>
          </a:prstGeom>
        </p:spPr>
      </p:pic>
      <p:sp>
        <p:nvSpPr>
          <p:cNvPr id="762" name="テキスト ボックス 761">
            <a:extLst>
              <a:ext uri="{FF2B5EF4-FFF2-40B4-BE49-F238E27FC236}">
                <a16:creationId xmlns:a16="http://schemas.microsoft.com/office/drawing/2014/main" id="{A9864351-39CC-8790-92CE-72ED1F1AB681}"/>
              </a:ext>
            </a:extLst>
          </p:cNvPr>
          <p:cNvSpPr txBox="1"/>
          <p:nvPr/>
        </p:nvSpPr>
        <p:spPr>
          <a:xfrm>
            <a:off x="6259619" y="489344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63" name="図 762">
            <a:extLst>
              <a:ext uri="{FF2B5EF4-FFF2-40B4-BE49-F238E27FC236}">
                <a16:creationId xmlns:a16="http://schemas.microsoft.com/office/drawing/2014/main" id="{B9C7F08E-3B50-48AA-E9ED-2C197D7973AF}"/>
              </a:ext>
            </a:extLst>
          </p:cNvPr>
          <p:cNvPicPr>
            <a:picLocks noChangeAspect="1"/>
          </p:cNvPicPr>
          <p:nvPr/>
        </p:nvPicPr>
        <p:blipFill>
          <a:blip r:embed="rId7"/>
          <a:stretch>
            <a:fillRect/>
          </a:stretch>
        </p:blipFill>
        <p:spPr>
          <a:xfrm>
            <a:off x="7319544" y="4899270"/>
            <a:ext cx="1048763" cy="888845"/>
          </a:xfrm>
          <a:prstGeom prst="rect">
            <a:avLst/>
          </a:prstGeom>
        </p:spPr>
      </p:pic>
      <p:sp>
        <p:nvSpPr>
          <p:cNvPr id="764" name="テキスト ボックス 763">
            <a:extLst>
              <a:ext uri="{FF2B5EF4-FFF2-40B4-BE49-F238E27FC236}">
                <a16:creationId xmlns:a16="http://schemas.microsoft.com/office/drawing/2014/main" id="{7B0650D2-872A-3137-431A-1CD25FB00750}"/>
              </a:ext>
            </a:extLst>
          </p:cNvPr>
          <p:cNvSpPr txBox="1"/>
          <p:nvPr/>
        </p:nvSpPr>
        <p:spPr>
          <a:xfrm>
            <a:off x="7315178" y="489510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65" name="図 764">
            <a:extLst>
              <a:ext uri="{FF2B5EF4-FFF2-40B4-BE49-F238E27FC236}">
                <a16:creationId xmlns:a16="http://schemas.microsoft.com/office/drawing/2014/main" id="{F068DB0A-D1FD-8EC2-6CB9-62513D14D46D}"/>
              </a:ext>
            </a:extLst>
          </p:cNvPr>
          <p:cNvPicPr>
            <a:picLocks noChangeAspect="1"/>
          </p:cNvPicPr>
          <p:nvPr/>
        </p:nvPicPr>
        <p:blipFill>
          <a:blip r:embed="rId3"/>
          <a:stretch>
            <a:fillRect/>
          </a:stretch>
        </p:blipFill>
        <p:spPr>
          <a:xfrm>
            <a:off x="7331097" y="4018655"/>
            <a:ext cx="640135" cy="198768"/>
          </a:xfrm>
          <a:prstGeom prst="rect">
            <a:avLst/>
          </a:prstGeom>
        </p:spPr>
      </p:pic>
      <p:pic>
        <p:nvPicPr>
          <p:cNvPr id="766" name="図 765">
            <a:extLst>
              <a:ext uri="{FF2B5EF4-FFF2-40B4-BE49-F238E27FC236}">
                <a16:creationId xmlns:a16="http://schemas.microsoft.com/office/drawing/2014/main" id="{B7DB36B5-8539-8ED1-30EE-A8BBE86E2F83}"/>
              </a:ext>
            </a:extLst>
          </p:cNvPr>
          <p:cNvPicPr>
            <a:picLocks noChangeAspect="1"/>
          </p:cNvPicPr>
          <p:nvPr/>
        </p:nvPicPr>
        <p:blipFill>
          <a:blip r:embed="rId4"/>
          <a:stretch>
            <a:fillRect/>
          </a:stretch>
        </p:blipFill>
        <p:spPr>
          <a:xfrm>
            <a:off x="7544475" y="4244546"/>
            <a:ext cx="426757" cy="132249"/>
          </a:xfrm>
          <a:prstGeom prst="rect">
            <a:avLst/>
          </a:prstGeom>
        </p:spPr>
      </p:pic>
      <p:pic>
        <p:nvPicPr>
          <p:cNvPr id="767" name="図 766">
            <a:extLst>
              <a:ext uri="{FF2B5EF4-FFF2-40B4-BE49-F238E27FC236}">
                <a16:creationId xmlns:a16="http://schemas.microsoft.com/office/drawing/2014/main" id="{A80A72B2-511D-BAE7-4396-8D88B40ACC7E}"/>
              </a:ext>
            </a:extLst>
          </p:cNvPr>
          <p:cNvPicPr>
            <a:picLocks noChangeAspect="1"/>
          </p:cNvPicPr>
          <p:nvPr/>
        </p:nvPicPr>
        <p:blipFill>
          <a:blip r:embed="rId4"/>
          <a:stretch>
            <a:fillRect/>
          </a:stretch>
        </p:blipFill>
        <p:spPr>
          <a:xfrm>
            <a:off x="7544475" y="4424739"/>
            <a:ext cx="396690" cy="132249"/>
          </a:xfrm>
          <a:prstGeom prst="rect">
            <a:avLst/>
          </a:prstGeom>
        </p:spPr>
      </p:pic>
      <p:pic>
        <p:nvPicPr>
          <p:cNvPr id="768" name="図 767">
            <a:extLst>
              <a:ext uri="{FF2B5EF4-FFF2-40B4-BE49-F238E27FC236}">
                <a16:creationId xmlns:a16="http://schemas.microsoft.com/office/drawing/2014/main" id="{9386F79B-9D00-6ED8-5714-157D1CAD5EE3}"/>
              </a:ext>
            </a:extLst>
          </p:cNvPr>
          <p:cNvPicPr>
            <a:picLocks noChangeAspect="1"/>
          </p:cNvPicPr>
          <p:nvPr/>
        </p:nvPicPr>
        <p:blipFill>
          <a:blip r:embed="rId4"/>
          <a:stretch>
            <a:fillRect/>
          </a:stretch>
        </p:blipFill>
        <p:spPr>
          <a:xfrm>
            <a:off x="7544475" y="4604932"/>
            <a:ext cx="396690" cy="132249"/>
          </a:xfrm>
          <a:prstGeom prst="rect">
            <a:avLst/>
          </a:prstGeom>
        </p:spPr>
      </p:pic>
      <p:pic>
        <p:nvPicPr>
          <p:cNvPr id="769" name="図 768">
            <a:extLst>
              <a:ext uri="{FF2B5EF4-FFF2-40B4-BE49-F238E27FC236}">
                <a16:creationId xmlns:a16="http://schemas.microsoft.com/office/drawing/2014/main" id="{B44EF830-AD3B-1B6F-2A39-E7447EF640D3}"/>
              </a:ext>
            </a:extLst>
          </p:cNvPr>
          <p:cNvPicPr>
            <a:picLocks noChangeAspect="1"/>
          </p:cNvPicPr>
          <p:nvPr/>
        </p:nvPicPr>
        <p:blipFill>
          <a:blip r:embed="rId4"/>
          <a:stretch>
            <a:fillRect/>
          </a:stretch>
        </p:blipFill>
        <p:spPr>
          <a:xfrm>
            <a:off x="8190905" y="4424739"/>
            <a:ext cx="118559" cy="107421"/>
          </a:xfrm>
          <a:prstGeom prst="rect">
            <a:avLst/>
          </a:prstGeom>
        </p:spPr>
      </p:pic>
      <p:pic>
        <p:nvPicPr>
          <p:cNvPr id="770" name="図 769">
            <a:extLst>
              <a:ext uri="{FF2B5EF4-FFF2-40B4-BE49-F238E27FC236}">
                <a16:creationId xmlns:a16="http://schemas.microsoft.com/office/drawing/2014/main" id="{622F26B0-005C-783A-909D-7A89000E05BC}"/>
              </a:ext>
            </a:extLst>
          </p:cNvPr>
          <p:cNvPicPr>
            <a:picLocks noChangeAspect="1"/>
          </p:cNvPicPr>
          <p:nvPr/>
        </p:nvPicPr>
        <p:blipFill>
          <a:blip r:embed="rId4"/>
          <a:stretch>
            <a:fillRect/>
          </a:stretch>
        </p:blipFill>
        <p:spPr>
          <a:xfrm>
            <a:off x="8190905" y="4604932"/>
            <a:ext cx="118559" cy="107421"/>
          </a:xfrm>
          <a:prstGeom prst="rect">
            <a:avLst/>
          </a:prstGeom>
        </p:spPr>
      </p:pic>
      <p:pic>
        <p:nvPicPr>
          <p:cNvPr id="771" name="図 770">
            <a:extLst>
              <a:ext uri="{FF2B5EF4-FFF2-40B4-BE49-F238E27FC236}">
                <a16:creationId xmlns:a16="http://schemas.microsoft.com/office/drawing/2014/main" id="{9312811D-7ABD-7C1F-40E5-9CAC906D286C}"/>
              </a:ext>
            </a:extLst>
          </p:cNvPr>
          <p:cNvPicPr>
            <a:picLocks noChangeAspect="1"/>
          </p:cNvPicPr>
          <p:nvPr/>
        </p:nvPicPr>
        <p:blipFill>
          <a:blip r:embed="rId4"/>
          <a:stretch>
            <a:fillRect/>
          </a:stretch>
        </p:blipFill>
        <p:spPr>
          <a:xfrm>
            <a:off x="8169951" y="4785126"/>
            <a:ext cx="70934" cy="59030"/>
          </a:xfrm>
          <a:prstGeom prst="rect">
            <a:avLst/>
          </a:prstGeom>
        </p:spPr>
      </p:pic>
      <p:sp>
        <p:nvSpPr>
          <p:cNvPr id="772" name="テキスト ボックス 771">
            <a:extLst>
              <a:ext uri="{FF2B5EF4-FFF2-40B4-BE49-F238E27FC236}">
                <a16:creationId xmlns:a16="http://schemas.microsoft.com/office/drawing/2014/main" id="{2F571570-3883-06E1-ED36-230C8DCBBF95}"/>
              </a:ext>
            </a:extLst>
          </p:cNvPr>
          <p:cNvSpPr txBox="1"/>
          <p:nvPr/>
        </p:nvSpPr>
        <p:spPr>
          <a:xfrm>
            <a:off x="8091435" y="440316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73" name="テキスト ボックス 772">
            <a:extLst>
              <a:ext uri="{FF2B5EF4-FFF2-40B4-BE49-F238E27FC236}">
                <a16:creationId xmlns:a16="http://schemas.microsoft.com/office/drawing/2014/main" id="{D02ABACC-41A8-1E8E-6954-FE94777267CB}"/>
              </a:ext>
            </a:extLst>
          </p:cNvPr>
          <p:cNvSpPr txBox="1"/>
          <p:nvPr/>
        </p:nvSpPr>
        <p:spPr>
          <a:xfrm>
            <a:off x="8091435" y="4583985"/>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74" name="テキスト ボックス 773">
            <a:extLst>
              <a:ext uri="{FF2B5EF4-FFF2-40B4-BE49-F238E27FC236}">
                <a16:creationId xmlns:a16="http://schemas.microsoft.com/office/drawing/2014/main" id="{EBC1729A-C1AF-3DF8-9B41-3A690CA8494A}"/>
              </a:ext>
            </a:extLst>
          </p:cNvPr>
          <p:cNvSpPr txBox="1"/>
          <p:nvPr/>
        </p:nvSpPr>
        <p:spPr>
          <a:xfrm>
            <a:off x="7264934" y="397071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75" name="図 774">
            <a:extLst>
              <a:ext uri="{FF2B5EF4-FFF2-40B4-BE49-F238E27FC236}">
                <a16:creationId xmlns:a16="http://schemas.microsoft.com/office/drawing/2014/main" id="{871F622E-CFEA-1461-6782-B81A76C15673}"/>
              </a:ext>
            </a:extLst>
          </p:cNvPr>
          <p:cNvPicPr>
            <a:picLocks noChangeAspect="1"/>
          </p:cNvPicPr>
          <p:nvPr/>
        </p:nvPicPr>
        <p:blipFill>
          <a:blip r:embed="rId5"/>
          <a:stretch>
            <a:fillRect/>
          </a:stretch>
        </p:blipFill>
        <p:spPr>
          <a:xfrm>
            <a:off x="6398703" y="4409057"/>
            <a:ext cx="797799" cy="271641"/>
          </a:xfrm>
          <a:prstGeom prst="rect">
            <a:avLst/>
          </a:prstGeom>
        </p:spPr>
      </p:pic>
      <p:pic>
        <p:nvPicPr>
          <p:cNvPr id="776" name="図 775">
            <a:extLst>
              <a:ext uri="{FF2B5EF4-FFF2-40B4-BE49-F238E27FC236}">
                <a16:creationId xmlns:a16="http://schemas.microsoft.com/office/drawing/2014/main" id="{23288E98-29FF-00B7-82C1-F6CE64099B13}"/>
              </a:ext>
            </a:extLst>
          </p:cNvPr>
          <p:cNvPicPr>
            <a:picLocks noChangeAspect="1"/>
          </p:cNvPicPr>
          <p:nvPr/>
        </p:nvPicPr>
        <p:blipFill>
          <a:blip r:embed="rId6"/>
          <a:stretch>
            <a:fillRect/>
          </a:stretch>
        </p:blipFill>
        <p:spPr>
          <a:xfrm>
            <a:off x="6283088" y="4011447"/>
            <a:ext cx="784968" cy="190293"/>
          </a:xfrm>
          <a:prstGeom prst="rect">
            <a:avLst/>
          </a:prstGeom>
        </p:spPr>
      </p:pic>
      <p:pic>
        <p:nvPicPr>
          <p:cNvPr id="777" name="図 776">
            <a:extLst>
              <a:ext uri="{FF2B5EF4-FFF2-40B4-BE49-F238E27FC236}">
                <a16:creationId xmlns:a16="http://schemas.microsoft.com/office/drawing/2014/main" id="{44EEEABD-9AC2-91FF-A120-6D6C31627DB8}"/>
              </a:ext>
            </a:extLst>
          </p:cNvPr>
          <p:cNvPicPr>
            <a:picLocks noChangeAspect="1"/>
          </p:cNvPicPr>
          <p:nvPr/>
        </p:nvPicPr>
        <p:blipFill>
          <a:blip r:embed="rId7"/>
          <a:stretch>
            <a:fillRect/>
          </a:stretch>
        </p:blipFill>
        <p:spPr>
          <a:xfrm>
            <a:off x="6277968" y="3980763"/>
            <a:ext cx="1048763" cy="888845"/>
          </a:xfrm>
          <a:prstGeom prst="rect">
            <a:avLst/>
          </a:prstGeom>
        </p:spPr>
      </p:pic>
      <p:sp>
        <p:nvSpPr>
          <p:cNvPr id="778" name="テキスト ボックス 777">
            <a:extLst>
              <a:ext uri="{FF2B5EF4-FFF2-40B4-BE49-F238E27FC236}">
                <a16:creationId xmlns:a16="http://schemas.microsoft.com/office/drawing/2014/main" id="{5B293D1E-D10B-EBFC-0DA5-387C234F9B8A}"/>
              </a:ext>
            </a:extLst>
          </p:cNvPr>
          <p:cNvSpPr txBox="1"/>
          <p:nvPr/>
        </p:nvSpPr>
        <p:spPr>
          <a:xfrm>
            <a:off x="6273602" y="397660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79" name="図 778">
            <a:extLst>
              <a:ext uri="{FF2B5EF4-FFF2-40B4-BE49-F238E27FC236}">
                <a16:creationId xmlns:a16="http://schemas.microsoft.com/office/drawing/2014/main" id="{C5008E5A-8C59-E2F1-66FF-126F009C7857}"/>
              </a:ext>
            </a:extLst>
          </p:cNvPr>
          <p:cNvPicPr>
            <a:picLocks noChangeAspect="1"/>
          </p:cNvPicPr>
          <p:nvPr/>
        </p:nvPicPr>
        <p:blipFill>
          <a:blip r:embed="rId15"/>
          <a:stretch>
            <a:fillRect/>
          </a:stretch>
        </p:blipFill>
        <p:spPr>
          <a:xfrm>
            <a:off x="6257714" y="3965928"/>
            <a:ext cx="1061632" cy="918065"/>
          </a:xfrm>
          <a:prstGeom prst="rect">
            <a:avLst/>
          </a:prstGeom>
        </p:spPr>
      </p:pic>
      <p:sp>
        <p:nvSpPr>
          <p:cNvPr id="780" name="テキスト ボックス 779">
            <a:extLst>
              <a:ext uri="{FF2B5EF4-FFF2-40B4-BE49-F238E27FC236}">
                <a16:creationId xmlns:a16="http://schemas.microsoft.com/office/drawing/2014/main" id="{4B4FD871-0A1E-D38D-6459-4E018B89262A}"/>
              </a:ext>
            </a:extLst>
          </p:cNvPr>
          <p:cNvSpPr txBox="1"/>
          <p:nvPr/>
        </p:nvSpPr>
        <p:spPr>
          <a:xfrm>
            <a:off x="6253962" y="397982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81" name="図 780">
            <a:extLst>
              <a:ext uri="{FF2B5EF4-FFF2-40B4-BE49-F238E27FC236}">
                <a16:creationId xmlns:a16="http://schemas.microsoft.com/office/drawing/2014/main" id="{D84D182A-912F-238D-D6B5-216821C763B9}"/>
              </a:ext>
            </a:extLst>
          </p:cNvPr>
          <p:cNvPicPr>
            <a:picLocks noChangeAspect="1"/>
          </p:cNvPicPr>
          <p:nvPr/>
        </p:nvPicPr>
        <p:blipFill>
          <a:blip r:embed="rId15"/>
          <a:stretch>
            <a:fillRect/>
          </a:stretch>
        </p:blipFill>
        <p:spPr>
          <a:xfrm>
            <a:off x="7308305" y="3963403"/>
            <a:ext cx="1061632" cy="918065"/>
          </a:xfrm>
          <a:prstGeom prst="rect">
            <a:avLst/>
          </a:prstGeom>
        </p:spPr>
      </p:pic>
      <p:sp>
        <p:nvSpPr>
          <p:cNvPr id="782" name="テキスト ボックス 781">
            <a:extLst>
              <a:ext uri="{FF2B5EF4-FFF2-40B4-BE49-F238E27FC236}">
                <a16:creationId xmlns:a16="http://schemas.microsoft.com/office/drawing/2014/main" id="{34490825-FEB1-8D44-9F04-5FDD251447A0}"/>
              </a:ext>
            </a:extLst>
          </p:cNvPr>
          <p:cNvSpPr txBox="1"/>
          <p:nvPr/>
        </p:nvSpPr>
        <p:spPr>
          <a:xfrm>
            <a:off x="7304553" y="397729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83" name="図 782">
            <a:extLst>
              <a:ext uri="{FF2B5EF4-FFF2-40B4-BE49-F238E27FC236}">
                <a16:creationId xmlns:a16="http://schemas.microsoft.com/office/drawing/2014/main" id="{A7EA2141-A09B-E5D1-2838-F5894ADAD512}"/>
              </a:ext>
            </a:extLst>
          </p:cNvPr>
          <p:cNvPicPr>
            <a:picLocks noChangeAspect="1"/>
          </p:cNvPicPr>
          <p:nvPr/>
        </p:nvPicPr>
        <p:blipFill>
          <a:blip r:embed="rId3"/>
          <a:stretch>
            <a:fillRect/>
          </a:stretch>
        </p:blipFill>
        <p:spPr>
          <a:xfrm>
            <a:off x="6259625" y="4932042"/>
            <a:ext cx="640135" cy="198768"/>
          </a:xfrm>
          <a:prstGeom prst="rect">
            <a:avLst/>
          </a:prstGeom>
        </p:spPr>
      </p:pic>
      <p:pic>
        <p:nvPicPr>
          <p:cNvPr id="784" name="図 783">
            <a:extLst>
              <a:ext uri="{FF2B5EF4-FFF2-40B4-BE49-F238E27FC236}">
                <a16:creationId xmlns:a16="http://schemas.microsoft.com/office/drawing/2014/main" id="{B2FA67D4-77A7-FF14-558D-339277F218A5}"/>
              </a:ext>
            </a:extLst>
          </p:cNvPr>
          <p:cNvPicPr>
            <a:picLocks noChangeAspect="1"/>
          </p:cNvPicPr>
          <p:nvPr/>
        </p:nvPicPr>
        <p:blipFill>
          <a:blip r:embed="rId4"/>
          <a:stretch>
            <a:fillRect/>
          </a:stretch>
        </p:blipFill>
        <p:spPr>
          <a:xfrm>
            <a:off x="6473003" y="5157933"/>
            <a:ext cx="426757" cy="132249"/>
          </a:xfrm>
          <a:prstGeom prst="rect">
            <a:avLst/>
          </a:prstGeom>
        </p:spPr>
      </p:pic>
      <p:pic>
        <p:nvPicPr>
          <p:cNvPr id="785" name="図 784">
            <a:extLst>
              <a:ext uri="{FF2B5EF4-FFF2-40B4-BE49-F238E27FC236}">
                <a16:creationId xmlns:a16="http://schemas.microsoft.com/office/drawing/2014/main" id="{97F20C35-68CF-C4DD-571D-B6D2AA6B4B88}"/>
              </a:ext>
            </a:extLst>
          </p:cNvPr>
          <p:cNvPicPr>
            <a:picLocks noChangeAspect="1"/>
          </p:cNvPicPr>
          <p:nvPr/>
        </p:nvPicPr>
        <p:blipFill>
          <a:blip r:embed="rId4"/>
          <a:stretch>
            <a:fillRect/>
          </a:stretch>
        </p:blipFill>
        <p:spPr>
          <a:xfrm>
            <a:off x="6473003" y="5338126"/>
            <a:ext cx="396690" cy="132249"/>
          </a:xfrm>
          <a:prstGeom prst="rect">
            <a:avLst/>
          </a:prstGeom>
        </p:spPr>
      </p:pic>
      <p:pic>
        <p:nvPicPr>
          <p:cNvPr id="786" name="図 785">
            <a:extLst>
              <a:ext uri="{FF2B5EF4-FFF2-40B4-BE49-F238E27FC236}">
                <a16:creationId xmlns:a16="http://schemas.microsoft.com/office/drawing/2014/main" id="{657F4DBB-2C28-981F-8C0A-DA0B1379B032}"/>
              </a:ext>
            </a:extLst>
          </p:cNvPr>
          <p:cNvPicPr>
            <a:picLocks noChangeAspect="1"/>
          </p:cNvPicPr>
          <p:nvPr/>
        </p:nvPicPr>
        <p:blipFill>
          <a:blip r:embed="rId4"/>
          <a:stretch>
            <a:fillRect/>
          </a:stretch>
        </p:blipFill>
        <p:spPr>
          <a:xfrm>
            <a:off x="6473003" y="5518319"/>
            <a:ext cx="396690" cy="132249"/>
          </a:xfrm>
          <a:prstGeom prst="rect">
            <a:avLst/>
          </a:prstGeom>
        </p:spPr>
      </p:pic>
      <p:pic>
        <p:nvPicPr>
          <p:cNvPr id="787" name="図 786">
            <a:extLst>
              <a:ext uri="{FF2B5EF4-FFF2-40B4-BE49-F238E27FC236}">
                <a16:creationId xmlns:a16="http://schemas.microsoft.com/office/drawing/2014/main" id="{CB7FBC3D-964E-38CE-0B07-6C4A08052AAE}"/>
              </a:ext>
            </a:extLst>
          </p:cNvPr>
          <p:cNvPicPr>
            <a:picLocks noChangeAspect="1"/>
          </p:cNvPicPr>
          <p:nvPr/>
        </p:nvPicPr>
        <p:blipFill>
          <a:blip r:embed="rId4"/>
          <a:stretch>
            <a:fillRect/>
          </a:stretch>
        </p:blipFill>
        <p:spPr>
          <a:xfrm>
            <a:off x="7119433" y="5338126"/>
            <a:ext cx="118559" cy="107421"/>
          </a:xfrm>
          <a:prstGeom prst="rect">
            <a:avLst/>
          </a:prstGeom>
        </p:spPr>
      </p:pic>
      <p:pic>
        <p:nvPicPr>
          <p:cNvPr id="788" name="図 787">
            <a:extLst>
              <a:ext uri="{FF2B5EF4-FFF2-40B4-BE49-F238E27FC236}">
                <a16:creationId xmlns:a16="http://schemas.microsoft.com/office/drawing/2014/main" id="{6955C3D4-D008-6C85-6D58-E74E84CD05A3}"/>
              </a:ext>
            </a:extLst>
          </p:cNvPr>
          <p:cNvPicPr>
            <a:picLocks noChangeAspect="1"/>
          </p:cNvPicPr>
          <p:nvPr/>
        </p:nvPicPr>
        <p:blipFill>
          <a:blip r:embed="rId4"/>
          <a:stretch>
            <a:fillRect/>
          </a:stretch>
        </p:blipFill>
        <p:spPr>
          <a:xfrm>
            <a:off x="7119433" y="5518319"/>
            <a:ext cx="118559" cy="107421"/>
          </a:xfrm>
          <a:prstGeom prst="rect">
            <a:avLst/>
          </a:prstGeom>
        </p:spPr>
      </p:pic>
      <p:pic>
        <p:nvPicPr>
          <p:cNvPr id="789" name="図 788">
            <a:extLst>
              <a:ext uri="{FF2B5EF4-FFF2-40B4-BE49-F238E27FC236}">
                <a16:creationId xmlns:a16="http://schemas.microsoft.com/office/drawing/2014/main" id="{CACF85E4-E1B0-845A-84DB-04510233D45A}"/>
              </a:ext>
            </a:extLst>
          </p:cNvPr>
          <p:cNvPicPr>
            <a:picLocks noChangeAspect="1"/>
          </p:cNvPicPr>
          <p:nvPr/>
        </p:nvPicPr>
        <p:blipFill>
          <a:blip r:embed="rId4"/>
          <a:stretch>
            <a:fillRect/>
          </a:stretch>
        </p:blipFill>
        <p:spPr>
          <a:xfrm>
            <a:off x="7098479" y="5698513"/>
            <a:ext cx="70934" cy="59030"/>
          </a:xfrm>
          <a:prstGeom prst="rect">
            <a:avLst/>
          </a:prstGeom>
        </p:spPr>
      </p:pic>
      <p:sp>
        <p:nvSpPr>
          <p:cNvPr id="790" name="テキスト ボックス 789">
            <a:extLst>
              <a:ext uri="{FF2B5EF4-FFF2-40B4-BE49-F238E27FC236}">
                <a16:creationId xmlns:a16="http://schemas.microsoft.com/office/drawing/2014/main" id="{43ABF518-BCCD-D7E4-96A9-4E37D1352CD2}"/>
              </a:ext>
            </a:extLst>
          </p:cNvPr>
          <p:cNvSpPr txBox="1"/>
          <p:nvPr/>
        </p:nvSpPr>
        <p:spPr>
          <a:xfrm>
            <a:off x="7019963" y="531655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91" name="テキスト ボックス 790">
            <a:extLst>
              <a:ext uri="{FF2B5EF4-FFF2-40B4-BE49-F238E27FC236}">
                <a16:creationId xmlns:a16="http://schemas.microsoft.com/office/drawing/2014/main" id="{1D65BE4F-9F4F-E203-70C5-10A10C033DFF}"/>
              </a:ext>
            </a:extLst>
          </p:cNvPr>
          <p:cNvSpPr txBox="1"/>
          <p:nvPr/>
        </p:nvSpPr>
        <p:spPr>
          <a:xfrm>
            <a:off x="7019963" y="549737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792" name="テキスト ボックス 791">
            <a:extLst>
              <a:ext uri="{FF2B5EF4-FFF2-40B4-BE49-F238E27FC236}">
                <a16:creationId xmlns:a16="http://schemas.microsoft.com/office/drawing/2014/main" id="{E2098589-D431-A623-9717-D34F28A7410B}"/>
              </a:ext>
            </a:extLst>
          </p:cNvPr>
          <p:cNvSpPr txBox="1"/>
          <p:nvPr/>
        </p:nvSpPr>
        <p:spPr>
          <a:xfrm>
            <a:off x="6193462" y="488409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93" name="図 792">
            <a:extLst>
              <a:ext uri="{FF2B5EF4-FFF2-40B4-BE49-F238E27FC236}">
                <a16:creationId xmlns:a16="http://schemas.microsoft.com/office/drawing/2014/main" id="{A674BB5A-090A-6352-9E81-6CDFD8BEE685}"/>
              </a:ext>
            </a:extLst>
          </p:cNvPr>
          <p:cNvPicPr>
            <a:picLocks noChangeAspect="1"/>
          </p:cNvPicPr>
          <p:nvPr/>
        </p:nvPicPr>
        <p:blipFill>
          <a:blip r:embed="rId7"/>
          <a:stretch>
            <a:fillRect/>
          </a:stretch>
        </p:blipFill>
        <p:spPr>
          <a:xfrm>
            <a:off x="7301477" y="4894580"/>
            <a:ext cx="1048763" cy="888845"/>
          </a:xfrm>
          <a:prstGeom prst="rect">
            <a:avLst/>
          </a:prstGeom>
        </p:spPr>
      </p:pic>
      <p:sp>
        <p:nvSpPr>
          <p:cNvPr id="794" name="テキスト ボックス 793">
            <a:extLst>
              <a:ext uri="{FF2B5EF4-FFF2-40B4-BE49-F238E27FC236}">
                <a16:creationId xmlns:a16="http://schemas.microsoft.com/office/drawing/2014/main" id="{BFF4257B-16F0-7AE9-763D-00EA9184D239}"/>
              </a:ext>
            </a:extLst>
          </p:cNvPr>
          <p:cNvSpPr txBox="1"/>
          <p:nvPr/>
        </p:nvSpPr>
        <p:spPr>
          <a:xfrm>
            <a:off x="7297111" y="489041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795" name="図 794">
            <a:extLst>
              <a:ext uri="{FF2B5EF4-FFF2-40B4-BE49-F238E27FC236}">
                <a16:creationId xmlns:a16="http://schemas.microsoft.com/office/drawing/2014/main" id="{4F69E88D-3EA0-298F-3F74-50A8ADAED710}"/>
              </a:ext>
            </a:extLst>
          </p:cNvPr>
          <p:cNvPicPr>
            <a:picLocks noChangeAspect="1"/>
          </p:cNvPicPr>
          <p:nvPr/>
        </p:nvPicPr>
        <p:blipFill>
          <a:blip r:embed="rId3"/>
          <a:stretch>
            <a:fillRect/>
          </a:stretch>
        </p:blipFill>
        <p:spPr>
          <a:xfrm>
            <a:off x="7315494" y="4920927"/>
            <a:ext cx="640135" cy="198768"/>
          </a:xfrm>
          <a:prstGeom prst="rect">
            <a:avLst/>
          </a:prstGeom>
        </p:spPr>
      </p:pic>
      <p:pic>
        <p:nvPicPr>
          <p:cNvPr id="796" name="図 795">
            <a:extLst>
              <a:ext uri="{FF2B5EF4-FFF2-40B4-BE49-F238E27FC236}">
                <a16:creationId xmlns:a16="http://schemas.microsoft.com/office/drawing/2014/main" id="{C24F7B99-1D27-9C4D-D01A-175733B701C2}"/>
              </a:ext>
            </a:extLst>
          </p:cNvPr>
          <p:cNvPicPr>
            <a:picLocks noChangeAspect="1"/>
          </p:cNvPicPr>
          <p:nvPr/>
        </p:nvPicPr>
        <p:blipFill>
          <a:blip r:embed="rId4"/>
          <a:stretch>
            <a:fillRect/>
          </a:stretch>
        </p:blipFill>
        <p:spPr>
          <a:xfrm>
            <a:off x="7528872" y="5146818"/>
            <a:ext cx="426757" cy="132249"/>
          </a:xfrm>
          <a:prstGeom prst="rect">
            <a:avLst/>
          </a:prstGeom>
        </p:spPr>
      </p:pic>
      <p:pic>
        <p:nvPicPr>
          <p:cNvPr id="797" name="図 796">
            <a:extLst>
              <a:ext uri="{FF2B5EF4-FFF2-40B4-BE49-F238E27FC236}">
                <a16:creationId xmlns:a16="http://schemas.microsoft.com/office/drawing/2014/main" id="{80E47747-E10B-0969-3963-8543827EF52F}"/>
              </a:ext>
            </a:extLst>
          </p:cNvPr>
          <p:cNvPicPr>
            <a:picLocks noChangeAspect="1"/>
          </p:cNvPicPr>
          <p:nvPr/>
        </p:nvPicPr>
        <p:blipFill>
          <a:blip r:embed="rId4"/>
          <a:stretch>
            <a:fillRect/>
          </a:stretch>
        </p:blipFill>
        <p:spPr>
          <a:xfrm>
            <a:off x="7528872" y="5327011"/>
            <a:ext cx="396690" cy="132249"/>
          </a:xfrm>
          <a:prstGeom prst="rect">
            <a:avLst/>
          </a:prstGeom>
        </p:spPr>
      </p:pic>
      <p:pic>
        <p:nvPicPr>
          <p:cNvPr id="798" name="図 797">
            <a:extLst>
              <a:ext uri="{FF2B5EF4-FFF2-40B4-BE49-F238E27FC236}">
                <a16:creationId xmlns:a16="http://schemas.microsoft.com/office/drawing/2014/main" id="{8E7A288E-B8F2-F035-1A1A-9F480D9C180B}"/>
              </a:ext>
            </a:extLst>
          </p:cNvPr>
          <p:cNvPicPr>
            <a:picLocks noChangeAspect="1"/>
          </p:cNvPicPr>
          <p:nvPr/>
        </p:nvPicPr>
        <p:blipFill>
          <a:blip r:embed="rId4"/>
          <a:stretch>
            <a:fillRect/>
          </a:stretch>
        </p:blipFill>
        <p:spPr>
          <a:xfrm>
            <a:off x="7528872" y="5507204"/>
            <a:ext cx="396690" cy="132249"/>
          </a:xfrm>
          <a:prstGeom prst="rect">
            <a:avLst/>
          </a:prstGeom>
        </p:spPr>
      </p:pic>
      <p:pic>
        <p:nvPicPr>
          <p:cNvPr id="799" name="図 798">
            <a:extLst>
              <a:ext uri="{FF2B5EF4-FFF2-40B4-BE49-F238E27FC236}">
                <a16:creationId xmlns:a16="http://schemas.microsoft.com/office/drawing/2014/main" id="{DF371F94-F890-D5D6-8621-9429EF7FDF17}"/>
              </a:ext>
            </a:extLst>
          </p:cNvPr>
          <p:cNvPicPr>
            <a:picLocks noChangeAspect="1"/>
          </p:cNvPicPr>
          <p:nvPr/>
        </p:nvPicPr>
        <p:blipFill>
          <a:blip r:embed="rId4"/>
          <a:stretch>
            <a:fillRect/>
          </a:stretch>
        </p:blipFill>
        <p:spPr>
          <a:xfrm>
            <a:off x="8175302" y="5327011"/>
            <a:ext cx="118559" cy="107421"/>
          </a:xfrm>
          <a:prstGeom prst="rect">
            <a:avLst/>
          </a:prstGeom>
        </p:spPr>
      </p:pic>
      <p:pic>
        <p:nvPicPr>
          <p:cNvPr id="800" name="図 799">
            <a:extLst>
              <a:ext uri="{FF2B5EF4-FFF2-40B4-BE49-F238E27FC236}">
                <a16:creationId xmlns:a16="http://schemas.microsoft.com/office/drawing/2014/main" id="{55DECEDD-A176-C36C-1961-D56D684FE2D0}"/>
              </a:ext>
            </a:extLst>
          </p:cNvPr>
          <p:cNvPicPr>
            <a:picLocks noChangeAspect="1"/>
          </p:cNvPicPr>
          <p:nvPr/>
        </p:nvPicPr>
        <p:blipFill>
          <a:blip r:embed="rId4"/>
          <a:stretch>
            <a:fillRect/>
          </a:stretch>
        </p:blipFill>
        <p:spPr>
          <a:xfrm>
            <a:off x="8175302" y="5507204"/>
            <a:ext cx="118559" cy="107421"/>
          </a:xfrm>
          <a:prstGeom prst="rect">
            <a:avLst/>
          </a:prstGeom>
        </p:spPr>
      </p:pic>
      <p:pic>
        <p:nvPicPr>
          <p:cNvPr id="801" name="図 800">
            <a:extLst>
              <a:ext uri="{FF2B5EF4-FFF2-40B4-BE49-F238E27FC236}">
                <a16:creationId xmlns:a16="http://schemas.microsoft.com/office/drawing/2014/main" id="{B32DC1A2-729D-4714-0F86-2C0A00AD88BE}"/>
              </a:ext>
            </a:extLst>
          </p:cNvPr>
          <p:cNvPicPr>
            <a:picLocks noChangeAspect="1"/>
          </p:cNvPicPr>
          <p:nvPr/>
        </p:nvPicPr>
        <p:blipFill>
          <a:blip r:embed="rId4"/>
          <a:stretch>
            <a:fillRect/>
          </a:stretch>
        </p:blipFill>
        <p:spPr>
          <a:xfrm>
            <a:off x="8154348" y="5687398"/>
            <a:ext cx="70934" cy="59030"/>
          </a:xfrm>
          <a:prstGeom prst="rect">
            <a:avLst/>
          </a:prstGeom>
        </p:spPr>
      </p:pic>
      <p:sp>
        <p:nvSpPr>
          <p:cNvPr id="802" name="テキスト ボックス 801">
            <a:extLst>
              <a:ext uri="{FF2B5EF4-FFF2-40B4-BE49-F238E27FC236}">
                <a16:creationId xmlns:a16="http://schemas.microsoft.com/office/drawing/2014/main" id="{C1A6841A-A367-54FB-4430-84263BFCA9AA}"/>
              </a:ext>
            </a:extLst>
          </p:cNvPr>
          <p:cNvSpPr txBox="1"/>
          <p:nvPr/>
        </p:nvSpPr>
        <p:spPr>
          <a:xfrm>
            <a:off x="8075832" y="530543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03" name="テキスト ボックス 802">
            <a:extLst>
              <a:ext uri="{FF2B5EF4-FFF2-40B4-BE49-F238E27FC236}">
                <a16:creationId xmlns:a16="http://schemas.microsoft.com/office/drawing/2014/main" id="{7AB500F5-AA1D-995C-EDFB-6E8D765C2566}"/>
              </a:ext>
            </a:extLst>
          </p:cNvPr>
          <p:cNvSpPr txBox="1"/>
          <p:nvPr/>
        </p:nvSpPr>
        <p:spPr>
          <a:xfrm>
            <a:off x="8075832" y="548625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04" name="テキスト ボックス 803">
            <a:extLst>
              <a:ext uri="{FF2B5EF4-FFF2-40B4-BE49-F238E27FC236}">
                <a16:creationId xmlns:a16="http://schemas.microsoft.com/office/drawing/2014/main" id="{3E991519-4E8C-E3B5-7C99-F95AB7FFE9C1}"/>
              </a:ext>
            </a:extLst>
          </p:cNvPr>
          <p:cNvSpPr txBox="1"/>
          <p:nvPr/>
        </p:nvSpPr>
        <p:spPr>
          <a:xfrm>
            <a:off x="7249331" y="487298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05" name="図 804">
            <a:extLst>
              <a:ext uri="{FF2B5EF4-FFF2-40B4-BE49-F238E27FC236}">
                <a16:creationId xmlns:a16="http://schemas.microsoft.com/office/drawing/2014/main" id="{AF1DE5F6-AD22-D060-D92B-E1BA56F5D6BF}"/>
              </a:ext>
            </a:extLst>
          </p:cNvPr>
          <p:cNvPicPr>
            <a:picLocks noChangeAspect="1"/>
          </p:cNvPicPr>
          <p:nvPr/>
        </p:nvPicPr>
        <p:blipFill>
          <a:blip r:embed="rId5"/>
          <a:stretch>
            <a:fillRect/>
          </a:stretch>
        </p:blipFill>
        <p:spPr>
          <a:xfrm>
            <a:off x="6383100" y="5311329"/>
            <a:ext cx="797799" cy="271641"/>
          </a:xfrm>
          <a:prstGeom prst="rect">
            <a:avLst/>
          </a:prstGeom>
        </p:spPr>
      </p:pic>
      <p:pic>
        <p:nvPicPr>
          <p:cNvPr id="806" name="図 805">
            <a:extLst>
              <a:ext uri="{FF2B5EF4-FFF2-40B4-BE49-F238E27FC236}">
                <a16:creationId xmlns:a16="http://schemas.microsoft.com/office/drawing/2014/main" id="{A34AB04B-2C2C-7ED5-0809-BD7C426F28C8}"/>
              </a:ext>
            </a:extLst>
          </p:cNvPr>
          <p:cNvPicPr>
            <a:picLocks noChangeAspect="1"/>
          </p:cNvPicPr>
          <p:nvPr/>
        </p:nvPicPr>
        <p:blipFill>
          <a:blip r:embed="rId6"/>
          <a:stretch>
            <a:fillRect/>
          </a:stretch>
        </p:blipFill>
        <p:spPr>
          <a:xfrm>
            <a:off x="6267485" y="4913719"/>
            <a:ext cx="784968" cy="190293"/>
          </a:xfrm>
          <a:prstGeom prst="rect">
            <a:avLst/>
          </a:prstGeom>
        </p:spPr>
      </p:pic>
      <p:pic>
        <p:nvPicPr>
          <p:cNvPr id="807" name="図 806">
            <a:extLst>
              <a:ext uri="{FF2B5EF4-FFF2-40B4-BE49-F238E27FC236}">
                <a16:creationId xmlns:a16="http://schemas.microsoft.com/office/drawing/2014/main" id="{4A1BD8C6-59E1-A88D-D8A3-56E3CA6784AB}"/>
              </a:ext>
            </a:extLst>
          </p:cNvPr>
          <p:cNvPicPr>
            <a:picLocks noChangeAspect="1"/>
          </p:cNvPicPr>
          <p:nvPr/>
        </p:nvPicPr>
        <p:blipFill>
          <a:blip r:embed="rId7"/>
          <a:stretch>
            <a:fillRect/>
          </a:stretch>
        </p:blipFill>
        <p:spPr>
          <a:xfrm>
            <a:off x="6262365" y="4883035"/>
            <a:ext cx="1048763" cy="888845"/>
          </a:xfrm>
          <a:prstGeom prst="rect">
            <a:avLst/>
          </a:prstGeom>
        </p:spPr>
      </p:pic>
      <p:sp>
        <p:nvSpPr>
          <p:cNvPr id="808" name="テキスト ボックス 807">
            <a:extLst>
              <a:ext uri="{FF2B5EF4-FFF2-40B4-BE49-F238E27FC236}">
                <a16:creationId xmlns:a16="http://schemas.microsoft.com/office/drawing/2014/main" id="{0C9E8670-0813-F9BE-FC5D-CD8CC172321C}"/>
              </a:ext>
            </a:extLst>
          </p:cNvPr>
          <p:cNvSpPr txBox="1"/>
          <p:nvPr/>
        </p:nvSpPr>
        <p:spPr>
          <a:xfrm>
            <a:off x="6257999" y="487887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09" name="図 808">
            <a:extLst>
              <a:ext uri="{FF2B5EF4-FFF2-40B4-BE49-F238E27FC236}">
                <a16:creationId xmlns:a16="http://schemas.microsoft.com/office/drawing/2014/main" id="{13DC1F7D-5FBF-5B29-861D-6A6CF11A8A0C}"/>
              </a:ext>
            </a:extLst>
          </p:cNvPr>
          <p:cNvPicPr>
            <a:picLocks noChangeAspect="1"/>
          </p:cNvPicPr>
          <p:nvPr/>
        </p:nvPicPr>
        <p:blipFill>
          <a:blip r:embed="rId15"/>
          <a:stretch>
            <a:fillRect/>
          </a:stretch>
        </p:blipFill>
        <p:spPr>
          <a:xfrm>
            <a:off x="6242111" y="4868200"/>
            <a:ext cx="1061632" cy="918065"/>
          </a:xfrm>
          <a:prstGeom prst="rect">
            <a:avLst/>
          </a:prstGeom>
        </p:spPr>
      </p:pic>
      <p:sp>
        <p:nvSpPr>
          <p:cNvPr id="810" name="テキスト ボックス 809">
            <a:extLst>
              <a:ext uri="{FF2B5EF4-FFF2-40B4-BE49-F238E27FC236}">
                <a16:creationId xmlns:a16="http://schemas.microsoft.com/office/drawing/2014/main" id="{8452A6AC-45AE-0174-E9D2-C98058043FAD}"/>
              </a:ext>
            </a:extLst>
          </p:cNvPr>
          <p:cNvSpPr txBox="1"/>
          <p:nvPr/>
        </p:nvSpPr>
        <p:spPr>
          <a:xfrm>
            <a:off x="6238359" y="488209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11" name="図 810">
            <a:extLst>
              <a:ext uri="{FF2B5EF4-FFF2-40B4-BE49-F238E27FC236}">
                <a16:creationId xmlns:a16="http://schemas.microsoft.com/office/drawing/2014/main" id="{9482942B-8683-0297-B58E-197B9AD02468}"/>
              </a:ext>
            </a:extLst>
          </p:cNvPr>
          <p:cNvPicPr>
            <a:picLocks noChangeAspect="1"/>
          </p:cNvPicPr>
          <p:nvPr/>
        </p:nvPicPr>
        <p:blipFill>
          <a:blip r:embed="rId15"/>
          <a:stretch>
            <a:fillRect/>
          </a:stretch>
        </p:blipFill>
        <p:spPr>
          <a:xfrm>
            <a:off x="7292702" y="4865675"/>
            <a:ext cx="1061632" cy="918065"/>
          </a:xfrm>
          <a:prstGeom prst="rect">
            <a:avLst/>
          </a:prstGeom>
        </p:spPr>
      </p:pic>
      <p:sp>
        <p:nvSpPr>
          <p:cNvPr id="812" name="テキスト ボックス 811">
            <a:extLst>
              <a:ext uri="{FF2B5EF4-FFF2-40B4-BE49-F238E27FC236}">
                <a16:creationId xmlns:a16="http://schemas.microsoft.com/office/drawing/2014/main" id="{A30FC4F3-20C5-6C21-00AA-A49BEA8B1320}"/>
              </a:ext>
            </a:extLst>
          </p:cNvPr>
          <p:cNvSpPr txBox="1"/>
          <p:nvPr/>
        </p:nvSpPr>
        <p:spPr>
          <a:xfrm>
            <a:off x="7288950" y="487957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13" name="図 812">
            <a:extLst>
              <a:ext uri="{FF2B5EF4-FFF2-40B4-BE49-F238E27FC236}">
                <a16:creationId xmlns:a16="http://schemas.microsoft.com/office/drawing/2014/main" id="{67FD18AA-0F8E-BD2E-0F2A-F6309D66DB67}"/>
              </a:ext>
            </a:extLst>
          </p:cNvPr>
          <p:cNvPicPr>
            <a:picLocks noChangeAspect="1"/>
          </p:cNvPicPr>
          <p:nvPr/>
        </p:nvPicPr>
        <p:blipFill>
          <a:blip r:embed="rId4"/>
          <a:stretch>
            <a:fillRect/>
          </a:stretch>
        </p:blipFill>
        <p:spPr>
          <a:xfrm>
            <a:off x="3981991" y="4773983"/>
            <a:ext cx="70934" cy="59030"/>
          </a:xfrm>
          <a:prstGeom prst="rect">
            <a:avLst/>
          </a:prstGeom>
        </p:spPr>
      </p:pic>
      <p:pic>
        <p:nvPicPr>
          <p:cNvPr id="814" name="図 813">
            <a:extLst>
              <a:ext uri="{FF2B5EF4-FFF2-40B4-BE49-F238E27FC236}">
                <a16:creationId xmlns:a16="http://schemas.microsoft.com/office/drawing/2014/main" id="{CF3EE3DA-B1E7-5392-FD49-7B7604D28A8E}"/>
              </a:ext>
            </a:extLst>
          </p:cNvPr>
          <p:cNvPicPr>
            <a:picLocks noChangeAspect="1"/>
          </p:cNvPicPr>
          <p:nvPr/>
        </p:nvPicPr>
        <p:blipFill>
          <a:blip r:embed="rId4"/>
          <a:stretch>
            <a:fillRect/>
          </a:stretch>
        </p:blipFill>
        <p:spPr>
          <a:xfrm>
            <a:off x="6055310" y="4787013"/>
            <a:ext cx="70934" cy="59030"/>
          </a:xfrm>
          <a:prstGeom prst="rect">
            <a:avLst/>
          </a:prstGeom>
        </p:spPr>
      </p:pic>
      <p:pic>
        <p:nvPicPr>
          <p:cNvPr id="815" name="図 814">
            <a:extLst>
              <a:ext uri="{FF2B5EF4-FFF2-40B4-BE49-F238E27FC236}">
                <a16:creationId xmlns:a16="http://schemas.microsoft.com/office/drawing/2014/main" id="{6F251730-AD4D-9D93-2F02-8CC916C0AC84}"/>
              </a:ext>
            </a:extLst>
          </p:cNvPr>
          <p:cNvPicPr>
            <a:picLocks noChangeAspect="1"/>
          </p:cNvPicPr>
          <p:nvPr/>
        </p:nvPicPr>
        <p:blipFill>
          <a:blip r:embed="rId3"/>
          <a:stretch>
            <a:fillRect/>
          </a:stretch>
        </p:blipFill>
        <p:spPr>
          <a:xfrm>
            <a:off x="3120168" y="4916764"/>
            <a:ext cx="640135" cy="198768"/>
          </a:xfrm>
          <a:prstGeom prst="rect">
            <a:avLst/>
          </a:prstGeom>
        </p:spPr>
      </p:pic>
      <p:pic>
        <p:nvPicPr>
          <p:cNvPr id="816" name="図 815">
            <a:extLst>
              <a:ext uri="{FF2B5EF4-FFF2-40B4-BE49-F238E27FC236}">
                <a16:creationId xmlns:a16="http://schemas.microsoft.com/office/drawing/2014/main" id="{F8390717-CD20-4C98-B8BB-B1A8FFFABCC1}"/>
              </a:ext>
            </a:extLst>
          </p:cNvPr>
          <p:cNvPicPr>
            <a:picLocks noChangeAspect="1"/>
          </p:cNvPicPr>
          <p:nvPr/>
        </p:nvPicPr>
        <p:blipFill>
          <a:blip r:embed="rId4"/>
          <a:stretch>
            <a:fillRect/>
          </a:stretch>
        </p:blipFill>
        <p:spPr>
          <a:xfrm>
            <a:off x="3333546" y="5142655"/>
            <a:ext cx="426757" cy="132249"/>
          </a:xfrm>
          <a:prstGeom prst="rect">
            <a:avLst/>
          </a:prstGeom>
        </p:spPr>
      </p:pic>
      <p:pic>
        <p:nvPicPr>
          <p:cNvPr id="817" name="図 816">
            <a:extLst>
              <a:ext uri="{FF2B5EF4-FFF2-40B4-BE49-F238E27FC236}">
                <a16:creationId xmlns:a16="http://schemas.microsoft.com/office/drawing/2014/main" id="{553FB0C3-A4EE-EFF5-6B98-5D333AC96FBC}"/>
              </a:ext>
            </a:extLst>
          </p:cNvPr>
          <p:cNvPicPr>
            <a:picLocks noChangeAspect="1"/>
          </p:cNvPicPr>
          <p:nvPr/>
        </p:nvPicPr>
        <p:blipFill>
          <a:blip r:embed="rId4"/>
          <a:stretch>
            <a:fillRect/>
          </a:stretch>
        </p:blipFill>
        <p:spPr>
          <a:xfrm>
            <a:off x="3333546" y="5322848"/>
            <a:ext cx="396690" cy="132249"/>
          </a:xfrm>
          <a:prstGeom prst="rect">
            <a:avLst/>
          </a:prstGeom>
        </p:spPr>
      </p:pic>
      <p:pic>
        <p:nvPicPr>
          <p:cNvPr id="818" name="図 817">
            <a:extLst>
              <a:ext uri="{FF2B5EF4-FFF2-40B4-BE49-F238E27FC236}">
                <a16:creationId xmlns:a16="http://schemas.microsoft.com/office/drawing/2014/main" id="{31A51A18-6292-26A3-3267-7B953D82CC55}"/>
              </a:ext>
            </a:extLst>
          </p:cNvPr>
          <p:cNvPicPr>
            <a:picLocks noChangeAspect="1"/>
          </p:cNvPicPr>
          <p:nvPr/>
        </p:nvPicPr>
        <p:blipFill>
          <a:blip r:embed="rId4"/>
          <a:stretch>
            <a:fillRect/>
          </a:stretch>
        </p:blipFill>
        <p:spPr>
          <a:xfrm>
            <a:off x="3333546" y="5503041"/>
            <a:ext cx="396690" cy="132249"/>
          </a:xfrm>
          <a:prstGeom prst="rect">
            <a:avLst/>
          </a:prstGeom>
        </p:spPr>
      </p:pic>
      <p:pic>
        <p:nvPicPr>
          <p:cNvPr id="819" name="図 818">
            <a:extLst>
              <a:ext uri="{FF2B5EF4-FFF2-40B4-BE49-F238E27FC236}">
                <a16:creationId xmlns:a16="http://schemas.microsoft.com/office/drawing/2014/main" id="{16249EDA-29EB-7BB6-3497-F1F75C4112A2}"/>
              </a:ext>
            </a:extLst>
          </p:cNvPr>
          <p:cNvPicPr>
            <a:picLocks noChangeAspect="1"/>
          </p:cNvPicPr>
          <p:nvPr/>
        </p:nvPicPr>
        <p:blipFill>
          <a:blip r:embed="rId4"/>
          <a:stretch>
            <a:fillRect/>
          </a:stretch>
        </p:blipFill>
        <p:spPr>
          <a:xfrm>
            <a:off x="3979976" y="5322848"/>
            <a:ext cx="118559" cy="107421"/>
          </a:xfrm>
          <a:prstGeom prst="rect">
            <a:avLst/>
          </a:prstGeom>
        </p:spPr>
      </p:pic>
      <p:pic>
        <p:nvPicPr>
          <p:cNvPr id="820" name="図 819">
            <a:extLst>
              <a:ext uri="{FF2B5EF4-FFF2-40B4-BE49-F238E27FC236}">
                <a16:creationId xmlns:a16="http://schemas.microsoft.com/office/drawing/2014/main" id="{73DF6D4A-BD9D-5F42-EF36-BCADAE9258DA}"/>
              </a:ext>
            </a:extLst>
          </p:cNvPr>
          <p:cNvPicPr>
            <a:picLocks noChangeAspect="1"/>
          </p:cNvPicPr>
          <p:nvPr/>
        </p:nvPicPr>
        <p:blipFill>
          <a:blip r:embed="rId4"/>
          <a:stretch>
            <a:fillRect/>
          </a:stretch>
        </p:blipFill>
        <p:spPr>
          <a:xfrm>
            <a:off x="3979976" y="5503041"/>
            <a:ext cx="118559" cy="107421"/>
          </a:xfrm>
          <a:prstGeom prst="rect">
            <a:avLst/>
          </a:prstGeom>
        </p:spPr>
      </p:pic>
      <p:pic>
        <p:nvPicPr>
          <p:cNvPr id="821" name="図 820">
            <a:extLst>
              <a:ext uri="{FF2B5EF4-FFF2-40B4-BE49-F238E27FC236}">
                <a16:creationId xmlns:a16="http://schemas.microsoft.com/office/drawing/2014/main" id="{38768A83-5720-9DD8-5F95-E19A931CF1BD}"/>
              </a:ext>
            </a:extLst>
          </p:cNvPr>
          <p:cNvPicPr>
            <a:picLocks noChangeAspect="1"/>
          </p:cNvPicPr>
          <p:nvPr/>
        </p:nvPicPr>
        <p:blipFill>
          <a:blip r:embed="rId4"/>
          <a:stretch>
            <a:fillRect/>
          </a:stretch>
        </p:blipFill>
        <p:spPr>
          <a:xfrm>
            <a:off x="3959022" y="5683235"/>
            <a:ext cx="70934" cy="59030"/>
          </a:xfrm>
          <a:prstGeom prst="rect">
            <a:avLst/>
          </a:prstGeom>
        </p:spPr>
      </p:pic>
      <p:sp>
        <p:nvSpPr>
          <p:cNvPr id="822" name="テキスト ボックス 821">
            <a:extLst>
              <a:ext uri="{FF2B5EF4-FFF2-40B4-BE49-F238E27FC236}">
                <a16:creationId xmlns:a16="http://schemas.microsoft.com/office/drawing/2014/main" id="{0A7CECBB-869A-75E5-6E9F-C4E7B423CED6}"/>
              </a:ext>
            </a:extLst>
          </p:cNvPr>
          <p:cNvSpPr txBox="1"/>
          <p:nvPr/>
        </p:nvSpPr>
        <p:spPr>
          <a:xfrm>
            <a:off x="3880506" y="5301276"/>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23" name="テキスト ボックス 822">
            <a:extLst>
              <a:ext uri="{FF2B5EF4-FFF2-40B4-BE49-F238E27FC236}">
                <a16:creationId xmlns:a16="http://schemas.microsoft.com/office/drawing/2014/main" id="{914E930C-457B-E58E-DE22-89E25DE9BB2A}"/>
              </a:ext>
            </a:extLst>
          </p:cNvPr>
          <p:cNvSpPr txBox="1"/>
          <p:nvPr/>
        </p:nvSpPr>
        <p:spPr>
          <a:xfrm>
            <a:off x="3880506" y="548209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24" name="テキスト ボックス 823">
            <a:extLst>
              <a:ext uri="{FF2B5EF4-FFF2-40B4-BE49-F238E27FC236}">
                <a16:creationId xmlns:a16="http://schemas.microsoft.com/office/drawing/2014/main" id="{8244BBFD-755F-662B-9962-0B338986739C}"/>
              </a:ext>
            </a:extLst>
          </p:cNvPr>
          <p:cNvSpPr txBox="1"/>
          <p:nvPr/>
        </p:nvSpPr>
        <p:spPr>
          <a:xfrm>
            <a:off x="3054005" y="486882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25" name="図 824">
            <a:extLst>
              <a:ext uri="{FF2B5EF4-FFF2-40B4-BE49-F238E27FC236}">
                <a16:creationId xmlns:a16="http://schemas.microsoft.com/office/drawing/2014/main" id="{BCE7087B-555E-FE21-B769-58AA71668991}"/>
              </a:ext>
            </a:extLst>
          </p:cNvPr>
          <p:cNvPicPr>
            <a:picLocks noChangeAspect="1"/>
          </p:cNvPicPr>
          <p:nvPr/>
        </p:nvPicPr>
        <p:blipFill>
          <a:blip r:embed="rId3"/>
          <a:stretch>
            <a:fillRect/>
          </a:stretch>
        </p:blipFill>
        <p:spPr>
          <a:xfrm>
            <a:off x="4172074" y="4916764"/>
            <a:ext cx="640135" cy="198768"/>
          </a:xfrm>
          <a:prstGeom prst="rect">
            <a:avLst/>
          </a:prstGeom>
        </p:spPr>
      </p:pic>
      <p:pic>
        <p:nvPicPr>
          <p:cNvPr id="826" name="図 825">
            <a:extLst>
              <a:ext uri="{FF2B5EF4-FFF2-40B4-BE49-F238E27FC236}">
                <a16:creationId xmlns:a16="http://schemas.microsoft.com/office/drawing/2014/main" id="{ECD46EDD-D633-7B85-FCA5-B31C9591573F}"/>
              </a:ext>
            </a:extLst>
          </p:cNvPr>
          <p:cNvPicPr>
            <a:picLocks noChangeAspect="1"/>
          </p:cNvPicPr>
          <p:nvPr/>
        </p:nvPicPr>
        <p:blipFill>
          <a:blip r:embed="rId4"/>
          <a:stretch>
            <a:fillRect/>
          </a:stretch>
        </p:blipFill>
        <p:spPr>
          <a:xfrm>
            <a:off x="4385452" y="5142655"/>
            <a:ext cx="426757" cy="132249"/>
          </a:xfrm>
          <a:prstGeom prst="rect">
            <a:avLst/>
          </a:prstGeom>
        </p:spPr>
      </p:pic>
      <p:pic>
        <p:nvPicPr>
          <p:cNvPr id="827" name="図 826">
            <a:extLst>
              <a:ext uri="{FF2B5EF4-FFF2-40B4-BE49-F238E27FC236}">
                <a16:creationId xmlns:a16="http://schemas.microsoft.com/office/drawing/2014/main" id="{708E24B2-350E-94D7-C32A-641C9E7E8B72}"/>
              </a:ext>
            </a:extLst>
          </p:cNvPr>
          <p:cNvPicPr>
            <a:picLocks noChangeAspect="1"/>
          </p:cNvPicPr>
          <p:nvPr/>
        </p:nvPicPr>
        <p:blipFill>
          <a:blip r:embed="rId4"/>
          <a:stretch>
            <a:fillRect/>
          </a:stretch>
        </p:blipFill>
        <p:spPr>
          <a:xfrm>
            <a:off x="4385452" y="5322848"/>
            <a:ext cx="396690" cy="132249"/>
          </a:xfrm>
          <a:prstGeom prst="rect">
            <a:avLst/>
          </a:prstGeom>
        </p:spPr>
      </p:pic>
      <p:pic>
        <p:nvPicPr>
          <p:cNvPr id="828" name="図 827">
            <a:extLst>
              <a:ext uri="{FF2B5EF4-FFF2-40B4-BE49-F238E27FC236}">
                <a16:creationId xmlns:a16="http://schemas.microsoft.com/office/drawing/2014/main" id="{781A8B47-F6E7-B4FB-CABA-E701EA063D14}"/>
              </a:ext>
            </a:extLst>
          </p:cNvPr>
          <p:cNvPicPr>
            <a:picLocks noChangeAspect="1"/>
          </p:cNvPicPr>
          <p:nvPr/>
        </p:nvPicPr>
        <p:blipFill>
          <a:blip r:embed="rId4"/>
          <a:stretch>
            <a:fillRect/>
          </a:stretch>
        </p:blipFill>
        <p:spPr>
          <a:xfrm>
            <a:off x="4385452" y="5503041"/>
            <a:ext cx="396690" cy="132249"/>
          </a:xfrm>
          <a:prstGeom prst="rect">
            <a:avLst/>
          </a:prstGeom>
        </p:spPr>
      </p:pic>
      <p:pic>
        <p:nvPicPr>
          <p:cNvPr id="829" name="図 828">
            <a:extLst>
              <a:ext uri="{FF2B5EF4-FFF2-40B4-BE49-F238E27FC236}">
                <a16:creationId xmlns:a16="http://schemas.microsoft.com/office/drawing/2014/main" id="{40A4BFD8-7716-F458-9460-DC1950F8376E}"/>
              </a:ext>
            </a:extLst>
          </p:cNvPr>
          <p:cNvPicPr>
            <a:picLocks noChangeAspect="1"/>
          </p:cNvPicPr>
          <p:nvPr/>
        </p:nvPicPr>
        <p:blipFill>
          <a:blip r:embed="rId4"/>
          <a:stretch>
            <a:fillRect/>
          </a:stretch>
        </p:blipFill>
        <p:spPr>
          <a:xfrm>
            <a:off x="5031882" y="5322848"/>
            <a:ext cx="118559" cy="107421"/>
          </a:xfrm>
          <a:prstGeom prst="rect">
            <a:avLst/>
          </a:prstGeom>
        </p:spPr>
      </p:pic>
      <p:pic>
        <p:nvPicPr>
          <p:cNvPr id="830" name="図 829">
            <a:extLst>
              <a:ext uri="{FF2B5EF4-FFF2-40B4-BE49-F238E27FC236}">
                <a16:creationId xmlns:a16="http://schemas.microsoft.com/office/drawing/2014/main" id="{545EC26B-622D-8C4A-C6C1-BD0EF35F883F}"/>
              </a:ext>
            </a:extLst>
          </p:cNvPr>
          <p:cNvPicPr>
            <a:picLocks noChangeAspect="1"/>
          </p:cNvPicPr>
          <p:nvPr/>
        </p:nvPicPr>
        <p:blipFill>
          <a:blip r:embed="rId4"/>
          <a:stretch>
            <a:fillRect/>
          </a:stretch>
        </p:blipFill>
        <p:spPr>
          <a:xfrm>
            <a:off x="5031882" y="5503041"/>
            <a:ext cx="118559" cy="107421"/>
          </a:xfrm>
          <a:prstGeom prst="rect">
            <a:avLst/>
          </a:prstGeom>
        </p:spPr>
      </p:pic>
      <p:pic>
        <p:nvPicPr>
          <p:cNvPr id="831" name="図 830">
            <a:extLst>
              <a:ext uri="{FF2B5EF4-FFF2-40B4-BE49-F238E27FC236}">
                <a16:creationId xmlns:a16="http://schemas.microsoft.com/office/drawing/2014/main" id="{64B364C4-C57B-E6A6-968A-903F9E1CD3ED}"/>
              </a:ext>
            </a:extLst>
          </p:cNvPr>
          <p:cNvPicPr>
            <a:picLocks noChangeAspect="1"/>
          </p:cNvPicPr>
          <p:nvPr/>
        </p:nvPicPr>
        <p:blipFill>
          <a:blip r:embed="rId4"/>
          <a:stretch>
            <a:fillRect/>
          </a:stretch>
        </p:blipFill>
        <p:spPr>
          <a:xfrm>
            <a:off x="5010928" y="5683235"/>
            <a:ext cx="70934" cy="59030"/>
          </a:xfrm>
          <a:prstGeom prst="rect">
            <a:avLst/>
          </a:prstGeom>
        </p:spPr>
      </p:pic>
      <p:sp>
        <p:nvSpPr>
          <p:cNvPr id="832" name="テキスト ボックス 831">
            <a:extLst>
              <a:ext uri="{FF2B5EF4-FFF2-40B4-BE49-F238E27FC236}">
                <a16:creationId xmlns:a16="http://schemas.microsoft.com/office/drawing/2014/main" id="{C1C75CE4-55BD-789F-6D03-7F5D4E3DB4BB}"/>
              </a:ext>
            </a:extLst>
          </p:cNvPr>
          <p:cNvSpPr txBox="1"/>
          <p:nvPr/>
        </p:nvSpPr>
        <p:spPr>
          <a:xfrm>
            <a:off x="4932412" y="5301276"/>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33" name="テキスト ボックス 832">
            <a:extLst>
              <a:ext uri="{FF2B5EF4-FFF2-40B4-BE49-F238E27FC236}">
                <a16:creationId xmlns:a16="http://schemas.microsoft.com/office/drawing/2014/main" id="{8ADD2D5A-07ED-DEF4-30FC-24B557518BD7}"/>
              </a:ext>
            </a:extLst>
          </p:cNvPr>
          <p:cNvSpPr txBox="1"/>
          <p:nvPr/>
        </p:nvSpPr>
        <p:spPr>
          <a:xfrm>
            <a:off x="4932412" y="548209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34" name="テキスト ボックス 833">
            <a:extLst>
              <a:ext uri="{FF2B5EF4-FFF2-40B4-BE49-F238E27FC236}">
                <a16:creationId xmlns:a16="http://schemas.microsoft.com/office/drawing/2014/main" id="{02057FF4-7FAD-8DF4-5D65-A7F0B0ED4869}"/>
              </a:ext>
            </a:extLst>
          </p:cNvPr>
          <p:cNvSpPr txBox="1"/>
          <p:nvPr/>
        </p:nvSpPr>
        <p:spPr>
          <a:xfrm>
            <a:off x="4105911" y="486882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35" name="図 834">
            <a:extLst>
              <a:ext uri="{FF2B5EF4-FFF2-40B4-BE49-F238E27FC236}">
                <a16:creationId xmlns:a16="http://schemas.microsoft.com/office/drawing/2014/main" id="{75F94A84-61F6-9219-8BF8-588C8BBF96B1}"/>
              </a:ext>
            </a:extLst>
          </p:cNvPr>
          <p:cNvPicPr>
            <a:picLocks noChangeAspect="1"/>
          </p:cNvPicPr>
          <p:nvPr/>
        </p:nvPicPr>
        <p:blipFill>
          <a:blip r:embed="rId3"/>
          <a:stretch>
            <a:fillRect/>
          </a:stretch>
        </p:blipFill>
        <p:spPr>
          <a:xfrm>
            <a:off x="5213379" y="4916764"/>
            <a:ext cx="640135" cy="198768"/>
          </a:xfrm>
          <a:prstGeom prst="rect">
            <a:avLst/>
          </a:prstGeom>
        </p:spPr>
      </p:pic>
      <p:pic>
        <p:nvPicPr>
          <p:cNvPr id="836" name="図 835">
            <a:extLst>
              <a:ext uri="{FF2B5EF4-FFF2-40B4-BE49-F238E27FC236}">
                <a16:creationId xmlns:a16="http://schemas.microsoft.com/office/drawing/2014/main" id="{7190F86F-B020-2A73-16BC-B1E6A4F6BCDE}"/>
              </a:ext>
            </a:extLst>
          </p:cNvPr>
          <p:cNvPicPr>
            <a:picLocks noChangeAspect="1"/>
          </p:cNvPicPr>
          <p:nvPr/>
        </p:nvPicPr>
        <p:blipFill>
          <a:blip r:embed="rId4"/>
          <a:stretch>
            <a:fillRect/>
          </a:stretch>
        </p:blipFill>
        <p:spPr>
          <a:xfrm>
            <a:off x="5426757" y="5142655"/>
            <a:ext cx="426757" cy="132249"/>
          </a:xfrm>
          <a:prstGeom prst="rect">
            <a:avLst/>
          </a:prstGeom>
        </p:spPr>
      </p:pic>
      <p:pic>
        <p:nvPicPr>
          <p:cNvPr id="837" name="図 836">
            <a:extLst>
              <a:ext uri="{FF2B5EF4-FFF2-40B4-BE49-F238E27FC236}">
                <a16:creationId xmlns:a16="http://schemas.microsoft.com/office/drawing/2014/main" id="{34BBD386-D251-9724-7B04-69BA98D0D72C}"/>
              </a:ext>
            </a:extLst>
          </p:cNvPr>
          <p:cNvPicPr>
            <a:picLocks noChangeAspect="1"/>
          </p:cNvPicPr>
          <p:nvPr/>
        </p:nvPicPr>
        <p:blipFill>
          <a:blip r:embed="rId4"/>
          <a:stretch>
            <a:fillRect/>
          </a:stretch>
        </p:blipFill>
        <p:spPr>
          <a:xfrm>
            <a:off x="5426757" y="5322848"/>
            <a:ext cx="396690" cy="132249"/>
          </a:xfrm>
          <a:prstGeom prst="rect">
            <a:avLst/>
          </a:prstGeom>
        </p:spPr>
      </p:pic>
      <p:pic>
        <p:nvPicPr>
          <p:cNvPr id="838" name="図 837">
            <a:extLst>
              <a:ext uri="{FF2B5EF4-FFF2-40B4-BE49-F238E27FC236}">
                <a16:creationId xmlns:a16="http://schemas.microsoft.com/office/drawing/2014/main" id="{D3D3FFBF-FDF5-64FF-4583-DAE4F90ADD85}"/>
              </a:ext>
            </a:extLst>
          </p:cNvPr>
          <p:cNvPicPr>
            <a:picLocks noChangeAspect="1"/>
          </p:cNvPicPr>
          <p:nvPr/>
        </p:nvPicPr>
        <p:blipFill>
          <a:blip r:embed="rId4"/>
          <a:stretch>
            <a:fillRect/>
          </a:stretch>
        </p:blipFill>
        <p:spPr>
          <a:xfrm>
            <a:off x="5426757" y="5503041"/>
            <a:ext cx="396690" cy="132249"/>
          </a:xfrm>
          <a:prstGeom prst="rect">
            <a:avLst/>
          </a:prstGeom>
        </p:spPr>
      </p:pic>
      <p:pic>
        <p:nvPicPr>
          <p:cNvPr id="839" name="図 838">
            <a:extLst>
              <a:ext uri="{FF2B5EF4-FFF2-40B4-BE49-F238E27FC236}">
                <a16:creationId xmlns:a16="http://schemas.microsoft.com/office/drawing/2014/main" id="{B3409B74-9CF2-F720-A695-3681EDCAC648}"/>
              </a:ext>
            </a:extLst>
          </p:cNvPr>
          <p:cNvPicPr>
            <a:picLocks noChangeAspect="1"/>
          </p:cNvPicPr>
          <p:nvPr/>
        </p:nvPicPr>
        <p:blipFill>
          <a:blip r:embed="rId4"/>
          <a:stretch>
            <a:fillRect/>
          </a:stretch>
        </p:blipFill>
        <p:spPr>
          <a:xfrm>
            <a:off x="6073187" y="5322848"/>
            <a:ext cx="118559" cy="107421"/>
          </a:xfrm>
          <a:prstGeom prst="rect">
            <a:avLst/>
          </a:prstGeom>
        </p:spPr>
      </p:pic>
      <p:pic>
        <p:nvPicPr>
          <p:cNvPr id="840" name="図 839">
            <a:extLst>
              <a:ext uri="{FF2B5EF4-FFF2-40B4-BE49-F238E27FC236}">
                <a16:creationId xmlns:a16="http://schemas.microsoft.com/office/drawing/2014/main" id="{45BAC771-C461-BA32-B3CD-AE43D9CC3833}"/>
              </a:ext>
            </a:extLst>
          </p:cNvPr>
          <p:cNvPicPr>
            <a:picLocks noChangeAspect="1"/>
          </p:cNvPicPr>
          <p:nvPr/>
        </p:nvPicPr>
        <p:blipFill>
          <a:blip r:embed="rId4"/>
          <a:stretch>
            <a:fillRect/>
          </a:stretch>
        </p:blipFill>
        <p:spPr>
          <a:xfrm>
            <a:off x="6073187" y="5503041"/>
            <a:ext cx="118559" cy="107421"/>
          </a:xfrm>
          <a:prstGeom prst="rect">
            <a:avLst/>
          </a:prstGeom>
        </p:spPr>
      </p:pic>
      <p:pic>
        <p:nvPicPr>
          <p:cNvPr id="841" name="図 840">
            <a:extLst>
              <a:ext uri="{FF2B5EF4-FFF2-40B4-BE49-F238E27FC236}">
                <a16:creationId xmlns:a16="http://schemas.microsoft.com/office/drawing/2014/main" id="{99DD81C7-E432-036F-074B-18B37CBD0206}"/>
              </a:ext>
            </a:extLst>
          </p:cNvPr>
          <p:cNvPicPr>
            <a:picLocks noChangeAspect="1"/>
          </p:cNvPicPr>
          <p:nvPr/>
        </p:nvPicPr>
        <p:blipFill>
          <a:blip r:embed="rId4"/>
          <a:stretch>
            <a:fillRect/>
          </a:stretch>
        </p:blipFill>
        <p:spPr>
          <a:xfrm>
            <a:off x="6052233" y="5683235"/>
            <a:ext cx="70934" cy="59030"/>
          </a:xfrm>
          <a:prstGeom prst="rect">
            <a:avLst/>
          </a:prstGeom>
        </p:spPr>
      </p:pic>
      <p:sp>
        <p:nvSpPr>
          <p:cNvPr id="842" name="テキスト ボックス 841">
            <a:extLst>
              <a:ext uri="{FF2B5EF4-FFF2-40B4-BE49-F238E27FC236}">
                <a16:creationId xmlns:a16="http://schemas.microsoft.com/office/drawing/2014/main" id="{C5417278-42D5-E0AB-6298-70D255DC5BC0}"/>
              </a:ext>
            </a:extLst>
          </p:cNvPr>
          <p:cNvSpPr txBox="1"/>
          <p:nvPr/>
        </p:nvSpPr>
        <p:spPr>
          <a:xfrm>
            <a:off x="5973717" y="5301276"/>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43" name="テキスト ボックス 842">
            <a:extLst>
              <a:ext uri="{FF2B5EF4-FFF2-40B4-BE49-F238E27FC236}">
                <a16:creationId xmlns:a16="http://schemas.microsoft.com/office/drawing/2014/main" id="{0BA23820-B9FA-1FBF-9144-F5B7262F2E7F}"/>
              </a:ext>
            </a:extLst>
          </p:cNvPr>
          <p:cNvSpPr txBox="1"/>
          <p:nvPr/>
        </p:nvSpPr>
        <p:spPr>
          <a:xfrm>
            <a:off x="5973717" y="548209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44" name="テキスト ボックス 843">
            <a:extLst>
              <a:ext uri="{FF2B5EF4-FFF2-40B4-BE49-F238E27FC236}">
                <a16:creationId xmlns:a16="http://schemas.microsoft.com/office/drawing/2014/main" id="{8295C828-CFB2-9FDD-AB0F-6A543F631370}"/>
              </a:ext>
            </a:extLst>
          </p:cNvPr>
          <p:cNvSpPr txBox="1"/>
          <p:nvPr/>
        </p:nvSpPr>
        <p:spPr>
          <a:xfrm>
            <a:off x="5147216" y="486882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45" name="図 844">
            <a:extLst>
              <a:ext uri="{FF2B5EF4-FFF2-40B4-BE49-F238E27FC236}">
                <a16:creationId xmlns:a16="http://schemas.microsoft.com/office/drawing/2014/main" id="{6F3FE21E-F26F-D887-81E5-AA1916E31B13}"/>
              </a:ext>
            </a:extLst>
          </p:cNvPr>
          <p:cNvPicPr>
            <a:picLocks noChangeAspect="1"/>
          </p:cNvPicPr>
          <p:nvPr/>
        </p:nvPicPr>
        <p:blipFill>
          <a:blip r:embed="rId3"/>
          <a:stretch>
            <a:fillRect/>
          </a:stretch>
        </p:blipFill>
        <p:spPr>
          <a:xfrm>
            <a:off x="4158973" y="4929261"/>
            <a:ext cx="640135" cy="198768"/>
          </a:xfrm>
          <a:prstGeom prst="rect">
            <a:avLst/>
          </a:prstGeom>
        </p:spPr>
      </p:pic>
      <p:pic>
        <p:nvPicPr>
          <p:cNvPr id="846" name="図 845">
            <a:extLst>
              <a:ext uri="{FF2B5EF4-FFF2-40B4-BE49-F238E27FC236}">
                <a16:creationId xmlns:a16="http://schemas.microsoft.com/office/drawing/2014/main" id="{F37E19D0-ED2B-3123-CBE2-561E247683C6}"/>
              </a:ext>
            </a:extLst>
          </p:cNvPr>
          <p:cNvPicPr>
            <a:picLocks noChangeAspect="1"/>
          </p:cNvPicPr>
          <p:nvPr/>
        </p:nvPicPr>
        <p:blipFill>
          <a:blip r:embed="rId4"/>
          <a:stretch>
            <a:fillRect/>
          </a:stretch>
        </p:blipFill>
        <p:spPr>
          <a:xfrm>
            <a:off x="4372351" y="5155152"/>
            <a:ext cx="426757" cy="132249"/>
          </a:xfrm>
          <a:prstGeom prst="rect">
            <a:avLst/>
          </a:prstGeom>
        </p:spPr>
      </p:pic>
      <p:pic>
        <p:nvPicPr>
          <p:cNvPr id="847" name="図 846">
            <a:extLst>
              <a:ext uri="{FF2B5EF4-FFF2-40B4-BE49-F238E27FC236}">
                <a16:creationId xmlns:a16="http://schemas.microsoft.com/office/drawing/2014/main" id="{08165988-7FA1-ECDD-5AEB-702827987C0C}"/>
              </a:ext>
            </a:extLst>
          </p:cNvPr>
          <p:cNvPicPr>
            <a:picLocks noChangeAspect="1"/>
          </p:cNvPicPr>
          <p:nvPr/>
        </p:nvPicPr>
        <p:blipFill>
          <a:blip r:embed="rId4"/>
          <a:stretch>
            <a:fillRect/>
          </a:stretch>
        </p:blipFill>
        <p:spPr>
          <a:xfrm>
            <a:off x="4372351" y="5335345"/>
            <a:ext cx="396690" cy="132249"/>
          </a:xfrm>
          <a:prstGeom prst="rect">
            <a:avLst/>
          </a:prstGeom>
        </p:spPr>
      </p:pic>
      <p:pic>
        <p:nvPicPr>
          <p:cNvPr id="848" name="図 847">
            <a:extLst>
              <a:ext uri="{FF2B5EF4-FFF2-40B4-BE49-F238E27FC236}">
                <a16:creationId xmlns:a16="http://schemas.microsoft.com/office/drawing/2014/main" id="{41F85F3C-A6E4-0B5F-7E3B-5495C2F65CD5}"/>
              </a:ext>
            </a:extLst>
          </p:cNvPr>
          <p:cNvPicPr>
            <a:picLocks noChangeAspect="1"/>
          </p:cNvPicPr>
          <p:nvPr/>
        </p:nvPicPr>
        <p:blipFill>
          <a:blip r:embed="rId4"/>
          <a:stretch>
            <a:fillRect/>
          </a:stretch>
        </p:blipFill>
        <p:spPr>
          <a:xfrm>
            <a:off x="4372351" y="5515538"/>
            <a:ext cx="396690" cy="132249"/>
          </a:xfrm>
          <a:prstGeom prst="rect">
            <a:avLst/>
          </a:prstGeom>
        </p:spPr>
      </p:pic>
      <p:pic>
        <p:nvPicPr>
          <p:cNvPr id="849" name="図 848">
            <a:extLst>
              <a:ext uri="{FF2B5EF4-FFF2-40B4-BE49-F238E27FC236}">
                <a16:creationId xmlns:a16="http://schemas.microsoft.com/office/drawing/2014/main" id="{8672965E-6DBF-7A08-D1B9-D81C8043E5E5}"/>
              </a:ext>
            </a:extLst>
          </p:cNvPr>
          <p:cNvPicPr>
            <a:picLocks noChangeAspect="1"/>
          </p:cNvPicPr>
          <p:nvPr/>
        </p:nvPicPr>
        <p:blipFill>
          <a:blip r:embed="rId4"/>
          <a:stretch>
            <a:fillRect/>
          </a:stretch>
        </p:blipFill>
        <p:spPr>
          <a:xfrm>
            <a:off x="5018781" y="5335345"/>
            <a:ext cx="118559" cy="107421"/>
          </a:xfrm>
          <a:prstGeom prst="rect">
            <a:avLst/>
          </a:prstGeom>
        </p:spPr>
      </p:pic>
      <p:pic>
        <p:nvPicPr>
          <p:cNvPr id="850" name="図 849">
            <a:extLst>
              <a:ext uri="{FF2B5EF4-FFF2-40B4-BE49-F238E27FC236}">
                <a16:creationId xmlns:a16="http://schemas.microsoft.com/office/drawing/2014/main" id="{83585C24-C487-2C62-4527-9C0F080F9255}"/>
              </a:ext>
            </a:extLst>
          </p:cNvPr>
          <p:cNvPicPr>
            <a:picLocks noChangeAspect="1"/>
          </p:cNvPicPr>
          <p:nvPr/>
        </p:nvPicPr>
        <p:blipFill>
          <a:blip r:embed="rId4"/>
          <a:stretch>
            <a:fillRect/>
          </a:stretch>
        </p:blipFill>
        <p:spPr>
          <a:xfrm>
            <a:off x="5018781" y="5515538"/>
            <a:ext cx="118559" cy="107421"/>
          </a:xfrm>
          <a:prstGeom prst="rect">
            <a:avLst/>
          </a:prstGeom>
        </p:spPr>
      </p:pic>
      <p:pic>
        <p:nvPicPr>
          <p:cNvPr id="851" name="図 850">
            <a:extLst>
              <a:ext uri="{FF2B5EF4-FFF2-40B4-BE49-F238E27FC236}">
                <a16:creationId xmlns:a16="http://schemas.microsoft.com/office/drawing/2014/main" id="{025CF202-D900-AE6A-5738-C771497E3C97}"/>
              </a:ext>
            </a:extLst>
          </p:cNvPr>
          <p:cNvPicPr>
            <a:picLocks noChangeAspect="1"/>
          </p:cNvPicPr>
          <p:nvPr/>
        </p:nvPicPr>
        <p:blipFill>
          <a:blip r:embed="rId4"/>
          <a:stretch>
            <a:fillRect/>
          </a:stretch>
        </p:blipFill>
        <p:spPr>
          <a:xfrm>
            <a:off x="4997827" y="5695732"/>
            <a:ext cx="70934" cy="59030"/>
          </a:xfrm>
          <a:prstGeom prst="rect">
            <a:avLst/>
          </a:prstGeom>
        </p:spPr>
      </p:pic>
      <p:sp>
        <p:nvSpPr>
          <p:cNvPr id="852" name="テキスト ボックス 851">
            <a:extLst>
              <a:ext uri="{FF2B5EF4-FFF2-40B4-BE49-F238E27FC236}">
                <a16:creationId xmlns:a16="http://schemas.microsoft.com/office/drawing/2014/main" id="{89D505D2-0405-5205-7ABE-3F1A0108338E}"/>
              </a:ext>
            </a:extLst>
          </p:cNvPr>
          <p:cNvSpPr txBox="1"/>
          <p:nvPr/>
        </p:nvSpPr>
        <p:spPr>
          <a:xfrm>
            <a:off x="4919311" y="5313773"/>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53" name="テキスト ボックス 852">
            <a:extLst>
              <a:ext uri="{FF2B5EF4-FFF2-40B4-BE49-F238E27FC236}">
                <a16:creationId xmlns:a16="http://schemas.microsoft.com/office/drawing/2014/main" id="{629E13C7-1BBB-5662-F7E9-9AF73DDF92E4}"/>
              </a:ext>
            </a:extLst>
          </p:cNvPr>
          <p:cNvSpPr txBox="1"/>
          <p:nvPr/>
        </p:nvSpPr>
        <p:spPr>
          <a:xfrm>
            <a:off x="4919311" y="549459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54" name="テキスト ボックス 853">
            <a:extLst>
              <a:ext uri="{FF2B5EF4-FFF2-40B4-BE49-F238E27FC236}">
                <a16:creationId xmlns:a16="http://schemas.microsoft.com/office/drawing/2014/main" id="{0511EFA9-E3B0-F4F1-29F7-6EDE69F70E84}"/>
              </a:ext>
            </a:extLst>
          </p:cNvPr>
          <p:cNvSpPr txBox="1"/>
          <p:nvPr/>
        </p:nvSpPr>
        <p:spPr>
          <a:xfrm>
            <a:off x="4092810" y="4881317"/>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55" name="図 854">
            <a:extLst>
              <a:ext uri="{FF2B5EF4-FFF2-40B4-BE49-F238E27FC236}">
                <a16:creationId xmlns:a16="http://schemas.microsoft.com/office/drawing/2014/main" id="{0F82B69C-BF9B-F110-C162-E94AFB02D605}"/>
              </a:ext>
            </a:extLst>
          </p:cNvPr>
          <p:cNvPicPr>
            <a:picLocks noChangeAspect="1"/>
          </p:cNvPicPr>
          <p:nvPr/>
        </p:nvPicPr>
        <p:blipFill>
          <a:blip r:embed="rId5"/>
          <a:stretch>
            <a:fillRect/>
          </a:stretch>
        </p:blipFill>
        <p:spPr>
          <a:xfrm>
            <a:off x="3226579" y="5319663"/>
            <a:ext cx="797799" cy="271641"/>
          </a:xfrm>
          <a:prstGeom prst="rect">
            <a:avLst/>
          </a:prstGeom>
        </p:spPr>
      </p:pic>
      <p:pic>
        <p:nvPicPr>
          <p:cNvPr id="856" name="図 855">
            <a:extLst>
              <a:ext uri="{FF2B5EF4-FFF2-40B4-BE49-F238E27FC236}">
                <a16:creationId xmlns:a16="http://schemas.microsoft.com/office/drawing/2014/main" id="{1CA0A273-C05B-6B3A-BAB5-FB81CE213EF2}"/>
              </a:ext>
            </a:extLst>
          </p:cNvPr>
          <p:cNvPicPr>
            <a:picLocks noChangeAspect="1"/>
          </p:cNvPicPr>
          <p:nvPr/>
        </p:nvPicPr>
        <p:blipFill>
          <a:blip r:embed="rId6"/>
          <a:stretch>
            <a:fillRect/>
          </a:stretch>
        </p:blipFill>
        <p:spPr>
          <a:xfrm>
            <a:off x="3110964" y="4922053"/>
            <a:ext cx="784968" cy="190293"/>
          </a:xfrm>
          <a:prstGeom prst="rect">
            <a:avLst/>
          </a:prstGeom>
        </p:spPr>
      </p:pic>
      <p:pic>
        <p:nvPicPr>
          <p:cNvPr id="857" name="図 856">
            <a:extLst>
              <a:ext uri="{FF2B5EF4-FFF2-40B4-BE49-F238E27FC236}">
                <a16:creationId xmlns:a16="http://schemas.microsoft.com/office/drawing/2014/main" id="{356CD96B-160B-3CDF-8AC4-2F93CC7218FC}"/>
              </a:ext>
            </a:extLst>
          </p:cNvPr>
          <p:cNvPicPr>
            <a:picLocks noChangeAspect="1"/>
          </p:cNvPicPr>
          <p:nvPr/>
        </p:nvPicPr>
        <p:blipFill>
          <a:blip r:embed="rId7"/>
          <a:stretch>
            <a:fillRect/>
          </a:stretch>
        </p:blipFill>
        <p:spPr>
          <a:xfrm>
            <a:off x="3105844" y="4891369"/>
            <a:ext cx="1048763" cy="888845"/>
          </a:xfrm>
          <a:prstGeom prst="rect">
            <a:avLst/>
          </a:prstGeom>
        </p:spPr>
      </p:pic>
      <p:sp>
        <p:nvSpPr>
          <p:cNvPr id="858" name="テキスト ボックス 857">
            <a:extLst>
              <a:ext uri="{FF2B5EF4-FFF2-40B4-BE49-F238E27FC236}">
                <a16:creationId xmlns:a16="http://schemas.microsoft.com/office/drawing/2014/main" id="{86433425-0E0C-273B-A8E7-C57092AE758A}"/>
              </a:ext>
            </a:extLst>
          </p:cNvPr>
          <p:cNvSpPr txBox="1"/>
          <p:nvPr/>
        </p:nvSpPr>
        <p:spPr>
          <a:xfrm>
            <a:off x="3101478" y="4887207"/>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59" name="図 858">
            <a:extLst>
              <a:ext uri="{FF2B5EF4-FFF2-40B4-BE49-F238E27FC236}">
                <a16:creationId xmlns:a16="http://schemas.microsoft.com/office/drawing/2014/main" id="{4474431E-5371-CFFF-FAB2-C86A6BEDC3A5}"/>
              </a:ext>
            </a:extLst>
          </p:cNvPr>
          <p:cNvPicPr>
            <a:picLocks noChangeAspect="1"/>
          </p:cNvPicPr>
          <p:nvPr/>
        </p:nvPicPr>
        <p:blipFill>
          <a:blip r:embed="rId15"/>
          <a:stretch>
            <a:fillRect/>
          </a:stretch>
        </p:blipFill>
        <p:spPr>
          <a:xfrm>
            <a:off x="3085590" y="4876534"/>
            <a:ext cx="1061632" cy="918065"/>
          </a:xfrm>
          <a:prstGeom prst="rect">
            <a:avLst/>
          </a:prstGeom>
        </p:spPr>
      </p:pic>
      <p:sp>
        <p:nvSpPr>
          <p:cNvPr id="860" name="テキスト ボックス 859">
            <a:extLst>
              <a:ext uri="{FF2B5EF4-FFF2-40B4-BE49-F238E27FC236}">
                <a16:creationId xmlns:a16="http://schemas.microsoft.com/office/drawing/2014/main" id="{D91EFED7-E8FA-DEF2-8CC3-D1CF1CAD3FB8}"/>
              </a:ext>
            </a:extLst>
          </p:cNvPr>
          <p:cNvSpPr txBox="1"/>
          <p:nvPr/>
        </p:nvSpPr>
        <p:spPr>
          <a:xfrm>
            <a:off x="3081838" y="489042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61" name="図 860">
            <a:extLst>
              <a:ext uri="{FF2B5EF4-FFF2-40B4-BE49-F238E27FC236}">
                <a16:creationId xmlns:a16="http://schemas.microsoft.com/office/drawing/2014/main" id="{2C8C577F-E829-C0CD-B33A-4DF2FFCA4941}"/>
              </a:ext>
            </a:extLst>
          </p:cNvPr>
          <p:cNvPicPr>
            <a:picLocks noChangeAspect="1"/>
          </p:cNvPicPr>
          <p:nvPr/>
        </p:nvPicPr>
        <p:blipFill>
          <a:blip r:embed="rId15"/>
          <a:stretch>
            <a:fillRect/>
          </a:stretch>
        </p:blipFill>
        <p:spPr>
          <a:xfrm>
            <a:off x="4136181" y="4874009"/>
            <a:ext cx="1061632" cy="918065"/>
          </a:xfrm>
          <a:prstGeom prst="rect">
            <a:avLst/>
          </a:prstGeom>
        </p:spPr>
      </p:pic>
      <p:sp>
        <p:nvSpPr>
          <p:cNvPr id="862" name="テキスト ボックス 861">
            <a:extLst>
              <a:ext uri="{FF2B5EF4-FFF2-40B4-BE49-F238E27FC236}">
                <a16:creationId xmlns:a16="http://schemas.microsoft.com/office/drawing/2014/main" id="{70C561F2-E996-8F10-B713-854C0725B5C2}"/>
              </a:ext>
            </a:extLst>
          </p:cNvPr>
          <p:cNvSpPr txBox="1"/>
          <p:nvPr/>
        </p:nvSpPr>
        <p:spPr>
          <a:xfrm>
            <a:off x="4132429" y="4887904"/>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63" name="図 862">
            <a:extLst>
              <a:ext uri="{FF2B5EF4-FFF2-40B4-BE49-F238E27FC236}">
                <a16:creationId xmlns:a16="http://schemas.microsoft.com/office/drawing/2014/main" id="{628595C7-FB6D-4802-C09A-220FE01463C6}"/>
              </a:ext>
            </a:extLst>
          </p:cNvPr>
          <p:cNvPicPr>
            <a:picLocks noChangeAspect="1"/>
          </p:cNvPicPr>
          <p:nvPr/>
        </p:nvPicPr>
        <p:blipFill>
          <a:blip r:embed="rId5"/>
          <a:stretch>
            <a:fillRect/>
          </a:stretch>
        </p:blipFill>
        <p:spPr>
          <a:xfrm>
            <a:off x="5330269" y="5309943"/>
            <a:ext cx="797799" cy="271641"/>
          </a:xfrm>
          <a:prstGeom prst="rect">
            <a:avLst/>
          </a:prstGeom>
        </p:spPr>
      </p:pic>
      <p:pic>
        <p:nvPicPr>
          <p:cNvPr id="864" name="図 863">
            <a:extLst>
              <a:ext uri="{FF2B5EF4-FFF2-40B4-BE49-F238E27FC236}">
                <a16:creationId xmlns:a16="http://schemas.microsoft.com/office/drawing/2014/main" id="{7F5BC91C-9660-16E6-8F5A-5FD50B6241A4}"/>
              </a:ext>
            </a:extLst>
          </p:cNvPr>
          <p:cNvPicPr>
            <a:picLocks noChangeAspect="1"/>
          </p:cNvPicPr>
          <p:nvPr/>
        </p:nvPicPr>
        <p:blipFill>
          <a:blip r:embed="rId6"/>
          <a:stretch>
            <a:fillRect/>
          </a:stretch>
        </p:blipFill>
        <p:spPr>
          <a:xfrm>
            <a:off x="5214654" y="4912333"/>
            <a:ext cx="784968" cy="190293"/>
          </a:xfrm>
          <a:prstGeom prst="rect">
            <a:avLst/>
          </a:prstGeom>
        </p:spPr>
      </p:pic>
      <p:pic>
        <p:nvPicPr>
          <p:cNvPr id="865" name="図 864">
            <a:extLst>
              <a:ext uri="{FF2B5EF4-FFF2-40B4-BE49-F238E27FC236}">
                <a16:creationId xmlns:a16="http://schemas.microsoft.com/office/drawing/2014/main" id="{5C38D181-6D9E-EF4E-D69F-AFC58D818506}"/>
              </a:ext>
            </a:extLst>
          </p:cNvPr>
          <p:cNvPicPr>
            <a:picLocks noChangeAspect="1"/>
          </p:cNvPicPr>
          <p:nvPr/>
        </p:nvPicPr>
        <p:blipFill>
          <a:blip r:embed="rId7"/>
          <a:stretch>
            <a:fillRect/>
          </a:stretch>
        </p:blipFill>
        <p:spPr>
          <a:xfrm>
            <a:off x="5209534" y="4881649"/>
            <a:ext cx="1048763" cy="888845"/>
          </a:xfrm>
          <a:prstGeom prst="rect">
            <a:avLst/>
          </a:prstGeom>
        </p:spPr>
      </p:pic>
      <p:sp>
        <p:nvSpPr>
          <p:cNvPr id="866" name="テキスト ボックス 865">
            <a:extLst>
              <a:ext uri="{FF2B5EF4-FFF2-40B4-BE49-F238E27FC236}">
                <a16:creationId xmlns:a16="http://schemas.microsoft.com/office/drawing/2014/main" id="{20275509-378B-9860-9D5F-1B61182947EC}"/>
              </a:ext>
            </a:extLst>
          </p:cNvPr>
          <p:cNvSpPr txBox="1"/>
          <p:nvPr/>
        </p:nvSpPr>
        <p:spPr>
          <a:xfrm>
            <a:off x="5205168" y="4877487"/>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67" name="図 866">
            <a:extLst>
              <a:ext uri="{FF2B5EF4-FFF2-40B4-BE49-F238E27FC236}">
                <a16:creationId xmlns:a16="http://schemas.microsoft.com/office/drawing/2014/main" id="{3543D4A8-3109-07F4-296F-B5A896ADDF2E}"/>
              </a:ext>
            </a:extLst>
          </p:cNvPr>
          <p:cNvPicPr>
            <a:picLocks noChangeAspect="1"/>
          </p:cNvPicPr>
          <p:nvPr/>
        </p:nvPicPr>
        <p:blipFill>
          <a:blip r:embed="rId15"/>
          <a:stretch>
            <a:fillRect/>
          </a:stretch>
        </p:blipFill>
        <p:spPr>
          <a:xfrm>
            <a:off x="5189280" y="4866814"/>
            <a:ext cx="1061632" cy="918065"/>
          </a:xfrm>
          <a:prstGeom prst="rect">
            <a:avLst/>
          </a:prstGeom>
        </p:spPr>
      </p:pic>
      <p:sp>
        <p:nvSpPr>
          <p:cNvPr id="868" name="テキスト ボックス 867">
            <a:extLst>
              <a:ext uri="{FF2B5EF4-FFF2-40B4-BE49-F238E27FC236}">
                <a16:creationId xmlns:a16="http://schemas.microsoft.com/office/drawing/2014/main" id="{D04FD9C3-63ED-78D1-BA8E-2C5AC5C9C60B}"/>
              </a:ext>
            </a:extLst>
          </p:cNvPr>
          <p:cNvSpPr txBox="1"/>
          <p:nvPr/>
        </p:nvSpPr>
        <p:spPr>
          <a:xfrm>
            <a:off x="5185528" y="488070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69" name="図 868">
            <a:extLst>
              <a:ext uri="{FF2B5EF4-FFF2-40B4-BE49-F238E27FC236}">
                <a16:creationId xmlns:a16="http://schemas.microsoft.com/office/drawing/2014/main" id="{0750BBAB-7955-A3CC-9904-F97144D0A690}"/>
              </a:ext>
            </a:extLst>
          </p:cNvPr>
          <p:cNvPicPr>
            <a:picLocks noChangeAspect="1"/>
          </p:cNvPicPr>
          <p:nvPr/>
        </p:nvPicPr>
        <p:blipFill>
          <a:blip r:embed="rId7"/>
          <a:stretch>
            <a:fillRect/>
          </a:stretch>
        </p:blipFill>
        <p:spPr>
          <a:xfrm>
            <a:off x="8391124" y="4897603"/>
            <a:ext cx="1048763" cy="888845"/>
          </a:xfrm>
          <a:prstGeom prst="rect">
            <a:avLst/>
          </a:prstGeom>
        </p:spPr>
      </p:pic>
      <p:sp>
        <p:nvSpPr>
          <p:cNvPr id="870" name="テキスト ボックス 869">
            <a:extLst>
              <a:ext uri="{FF2B5EF4-FFF2-40B4-BE49-F238E27FC236}">
                <a16:creationId xmlns:a16="http://schemas.microsoft.com/office/drawing/2014/main" id="{07FA3FD1-1ACF-1177-431A-34ED717FDAD6}"/>
              </a:ext>
            </a:extLst>
          </p:cNvPr>
          <p:cNvSpPr txBox="1"/>
          <p:nvPr/>
        </p:nvSpPr>
        <p:spPr>
          <a:xfrm>
            <a:off x="8386758" y="489344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71" name="図 870">
            <a:extLst>
              <a:ext uri="{FF2B5EF4-FFF2-40B4-BE49-F238E27FC236}">
                <a16:creationId xmlns:a16="http://schemas.microsoft.com/office/drawing/2014/main" id="{0603FFDA-0F65-C66F-19F6-E1AE15EFCAB6}"/>
              </a:ext>
            </a:extLst>
          </p:cNvPr>
          <p:cNvPicPr>
            <a:picLocks noChangeAspect="1"/>
          </p:cNvPicPr>
          <p:nvPr/>
        </p:nvPicPr>
        <p:blipFill>
          <a:blip r:embed="rId7"/>
          <a:stretch>
            <a:fillRect/>
          </a:stretch>
        </p:blipFill>
        <p:spPr>
          <a:xfrm>
            <a:off x="9446683" y="4899270"/>
            <a:ext cx="1048763" cy="888845"/>
          </a:xfrm>
          <a:prstGeom prst="rect">
            <a:avLst/>
          </a:prstGeom>
        </p:spPr>
      </p:pic>
      <p:sp>
        <p:nvSpPr>
          <p:cNvPr id="872" name="テキスト ボックス 871">
            <a:extLst>
              <a:ext uri="{FF2B5EF4-FFF2-40B4-BE49-F238E27FC236}">
                <a16:creationId xmlns:a16="http://schemas.microsoft.com/office/drawing/2014/main" id="{427F8B3A-823C-D019-3615-419B050A2216}"/>
              </a:ext>
            </a:extLst>
          </p:cNvPr>
          <p:cNvSpPr txBox="1"/>
          <p:nvPr/>
        </p:nvSpPr>
        <p:spPr>
          <a:xfrm>
            <a:off x="9442317" y="489510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73" name="図 872">
            <a:extLst>
              <a:ext uri="{FF2B5EF4-FFF2-40B4-BE49-F238E27FC236}">
                <a16:creationId xmlns:a16="http://schemas.microsoft.com/office/drawing/2014/main" id="{CC134521-F8B6-07D9-E7AA-8C437A0D7A69}"/>
              </a:ext>
            </a:extLst>
          </p:cNvPr>
          <p:cNvPicPr>
            <a:picLocks noChangeAspect="1"/>
          </p:cNvPicPr>
          <p:nvPr/>
        </p:nvPicPr>
        <p:blipFill>
          <a:blip r:embed="rId3"/>
          <a:stretch>
            <a:fillRect/>
          </a:stretch>
        </p:blipFill>
        <p:spPr>
          <a:xfrm>
            <a:off x="8386764" y="4932042"/>
            <a:ext cx="640135" cy="198768"/>
          </a:xfrm>
          <a:prstGeom prst="rect">
            <a:avLst/>
          </a:prstGeom>
        </p:spPr>
      </p:pic>
      <p:pic>
        <p:nvPicPr>
          <p:cNvPr id="874" name="図 873">
            <a:extLst>
              <a:ext uri="{FF2B5EF4-FFF2-40B4-BE49-F238E27FC236}">
                <a16:creationId xmlns:a16="http://schemas.microsoft.com/office/drawing/2014/main" id="{05B751B8-5C3E-ADB8-9344-EF309E0BB80C}"/>
              </a:ext>
            </a:extLst>
          </p:cNvPr>
          <p:cNvPicPr>
            <a:picLocks noChangeAspect="1"/>
          </p:cNvPicPr>
          <p:nvPr/>
        </p:nvPicPr>
        <p:blipFill>
          <a:blip r:embed="rId4"/>
          <a:stretch>
            <a:fillRect/>
          </a:stretch>
        </p:blipFill>
        <p:spPr>
          <a:xfrm>
            <a:off x="8600142" y="5157933"/>
            <a:ext cx="426757" cy="132249"/>
          </a:xfrm>
          <a:prstGeom prst="rect">
            <a:avLst/>
          </a:prstGeom>
        </p:spPr>
      </p:pic>
      <p:pic>
        <p:nvPicPr>
          <p:cNvPr id="875" name="図 874">
            <a:extLst>
              <a:ext uri="{FF2B5EF4-FFF2-40B4-BE49-F238E27FC236}">
                <a16:creationId xmlns:a16="http://schemas.microsoft.com/office/drawing/2014/main" id="{E41203B6-6E39-585F-ECB2-305C18906C22}"/>
              </a:ext>
            </a:extLst>
          </p:cNvPr>
          <p:cNvPicPr>
            <a:picLocks noChangeAspect="1"/>
          </p:cNvPicPr>
          <p:nvPr/>
        </p:nvPicPr>
        <p:blipFill>
          <a:blip r:embed="rId4"/>
          <a:stretch>
            <a:fillRect/>
          </a:stretch>
        </p:blipFill>
        <p:spPr>
          <a:xfrm>
            <a:off x="8600142" y="5338126"/>
            <a:ext cx="396690" cy="132249"/>
          </a:xfrm>
          <a:prstGeom prst="rect">
            <a:avLst/>
          </a:prstGeom>
        </p:spPr>
      </p:pic>
      <p:pic>
        <p:nvPicPr>
          <p:cNvPr id="876" name="図 875">
            <a:extLst>
              <a:ext uri="{FF2B5EF4-FFF2-40B4-BE49-F238E27FC236}">
                <a16:creationId xmlns:a16="http://schemas.microsoft.com/office/drawing/2014/main" id="{941F2B30-CA78-9421-23C3-0B6D1B72BAE5}"/>
              </a:ext>
            </a:extLst>
          </p:cNvPr>
          <p:cNvPicPr>
            <a:picLocks noChangeAspect="1"/>
          </p:cNvPicPr>
          <p:nvPr/>
        </p:nvPicPr>
        <p:blipFill>
          <a:blip r:embed="rId4"/>
          <a:stretch>
            <a:fillRect/>
          </a:stretch>
        </p:blipFill>
        <p:spPr>
          <a:xfrm>
            <a:off x="8600142" y="5518319"/>
            <a:ext cx="396690" cy="132249"/>
          </a:xfrm>
          <a:prstGeom prst="rect">
            <a:avLst/>
          </a:prstGeom>
        </p:spPr>
      </p:pic>
      <p:pic>
        <p:nvPicPr>
          <p:cNvPr id="877" name="図 876">
            <a:extLst>
              <a:ext uri="{FF2B5EF4-FFF2-40B4-BE49-F238E27FC236}">
                <a16:creationId xmlns:a16="http://schemas.microsoft.com/office/drawing/2014/main" id="{229067B4-C724-24B1-F497-8B936AF5BC6A}"/>
              </a:ext>
            </a:extLst>
          </p:cNvPr>
          <p:cNvPicPr>
            <a:picLocks noChangeAspect="1"/>
          </p:cNvPicPr>
          <p:nvPr/>
        </p:nvPicPr>
        <p:blipFill>
          <a:blip r:embed="rId4"/>
          <a:stretch>
            <a:fillRect/>
          </a:stretch>
        </p:blipFill>
        <p:spPr>
          <a:xfrm>
            <a:off x="9246572" y="5338126"/>
            <a:ext cx="118559" cy="107421"/>
          </a:xfrm>
          <a:prstGeom prst="rect">
            <a:avLst/>
          </a:prstGeom>
        </p:spPr>
      </p:pic>
      <p:pic>
        <p:nvPicPr>
          <p:cNvPr id="878" name="図 877">
            <a:extLst>
              <a:ext uri="{FF2B5EF4-FFF2-40B4-BE49-F238E27FC236}">
                <a16:creationId xmlns:a16="http://schemas.microsoft.com/office/drawing/2014/main" id="{63AE86BE-C893-211C-DA3E-ACD583F4A403}"/>
              </a:ext>
            </a:extLst>
          </p:cNvPr>
          <p:cNvPicPr>
            <a:picLocks noChangeAspect="1"/>
          </p:cNvPicPr>
          <p:nvPr/>
        </p:nvPicPr>
        <p:blipFill>
          <a:blip r:embed="rId4"/>
          <a:stretch>
            <a:fillRect/>
          </a:stretch>
        </p:blipFill>
        <p:spPr>
          <a:xfrm>
            <a:off x="9246572" y="5518319"/>
            <a:ext cx="118559" cy="107421"/>
          </a:xfrm>
          <a:prstGeom prst="rect">
            <a:avLst/>
          </a:prstGeom>
        </p:spPr>
      </p:pic>
      <p:pic>
        <p:nvPicPr>
          <p:cNvPr id="879" name="図 878">
            <a:extLst>
              <a:ext uri="{FF2B5EF4-FFF2-40B4-BE49-F238E27FC236}">
                <a16:creationId xmlns:a16="http://schemas.microsoft.com/office/drawing/2014/main" id="{7D3B5820-8285-C662-B0D5-D354662D17F7}"/>
              </a:ext>
            </a:extLst>
          </p:cNvPr>
          <p:cNvPicPr>
            <a:picLocks noChangeAspect="1"/>
          </p:cNvPicPr>
          <p:nvPr/>
        </p:nvPicPr>
        <p:blipFill>
          <a:blip r:embed="rId4"/>
          <a:stretch>
            <a:fillRect/>
          </a:stretch>
        </p:blipFill>
        <p:spPr>
          <a:xfrm>
            <a:off x="9225618" y="5698513"/>
            <a:ext cx="70934" cy="59030"/>
          </a:xfrm>
          <a:prstGeom prst="rect">
            <a:avLst/>
          </a:prstGeom>
        </p:spPr>
      </p:pic>
      <p:sp>
        <p:nvSpPr>
          <p:cNvPr id="880" name="テキスト ボックス 879">
            <a:extLst>
              <a:ext uri="{FF2B5EF4-FFF2-40B4-BE49-F238E27FC236}">
                <a16:creationId xmlns:a16="http://schemas.microsoft.com/office/drawing/2014/main" id="{40B8CA61-5905-CC99-B12D-CC8E380C4281}"/>
              </a:ext>
            </a:extLst>
          </p:cNvPr>
          <p:cNvSpPr txBox="1"/>
          <p:nvPr/>
        </p:nvSpPr>
        <p:spPr>
          <a:xfrm>
            <a:off x="9147102" y="5316554"/>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81" name="テキスト ボックス 880">
            <a:extLst>
              <a:ext uri="{FF2B5EF4-FFF2-40B4-BE49-F238E27FC236}">
                <a16:creationId xmlns:a16="http://schemas.microsoft.com/office/drawing/2014/main" id="{D9D56381-B7F5-337C-7B36-FBA4372297F6}"/>
              </a:ext>
            </a:extLst>
          </p:cNvPr>
          <p:cNvSpPr txBox="1"/>
          <p:nvPr/>
        </p:nvSpPr>
        <p:spPr>
          <a:xfrm>
            <a:off x="9147102" y="5497372"/>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82" name="テキスト ボックス 881">
            <a:extLst>
              <a:ext uri="{FF2B5EF4-FFF2-40B4-BE49-F238E27FC236}">
                <a16:creationId xmlns:a16="http://schemas.microsoft.com/office/drawing/2014/main" id="{660D148D-F61B-E66E-F84D-F3B246055042}"/>
              </a:ext>
            </a:extLst>
          </p:cNvPr>
          <p:cNvSpPr txBox="1"/>
          <p:nvPr/>
        </p:nvSpPr>
        <p:spPr>
          <a:xfrm>
            <a:off x="8320601" y="488409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83" name="図 882">
            <a:extLst>
              <a:ext uri="{FF2B5EF4-FFF2-40B4-BE49-F238E27FC236}">
                <a16:creationId xmlns:a16="http://schemas.microsoft.com/office/drawing/2014/main" id="{9BE8BABF-A295-BAF1-FD26-6CF4583AEBA5}"/>
              </a:ext>
            </a:extLst>
          </p:cNvPr>
          <p:cNvPicPr>
            <a:picLocks noChangeAspect="1"/>
          </p:cNvPicPr>
          <p:nvPr/>
        </p:nvPicPr>
        <p:blipFill>
          <a:blip r:embed="rId7"/>
          <a:stretch>
            <a:fillRect/>
          </a:stretch>
        </p:blipFill>
        <p:spPr>
          <a:xfrm>
            <a:off x="9428616" y="4894580"/>
            <a:ext cx="1048763" cy="888845"/>
          </a:xfrm>
          <a:prstGeom prst="rect">
            <a:avLst/>
          </a:prstGeom>
        </p:spPr>
      </p:pic>
      <p:sp>
        <p:nvSpPr>
          <p:cNvPr id="884" name="テキスト ボックス 883">
            <a:extLst>
              <a:ext uri="{FF2B5EF4-FFF2-40B4-BE49-F238E27FC236}">
                <a16:creationId xmlns:a16="http://schemas.microsoft.com/office/drawing/2014/main" id="{8DBB8FCE-3022-D9E3-09F9-7BE605966785}"/>
              </a:ext>
            </a:extLst>
          </p:cNvPr>
          <p:cNvSpPr txBox="1"/>
          <p:nvPr/>
        </p:nvSpPr>
        <p:spPr>
          <a:xfrm>
            <a:off x="9424250" y="4890418"/>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85" name="図 884">
            <a:extLst>
              <a:ext uri="{FF2B5EF4-FFF2-40B4-BE49-F238E27FC236}">
                <a16:creationId xmlns:a16="http://schemas.microsoft.com/office/drawing/2014/main" id="{C598021C-40A4-D086-AAD3-97D570514360}"/>
              </a:ext>
            </a:extLst>
          </p:cNvPr>
          <p:cNvPicPr>
            <a:picLocks noChangeAspect="1"/>
          </p:cNvPicPr>
          <p:nvPr/>
        </p:nvPicPr>
        <p:blipFill>
          <a:blip r:embed="rId3"/>
          <a:stretch>
            <a:fillRect/>
          </a:stretch>
        </p:blipFill>
        <p:spPr>
          <a:xfrm>
            <a:off x="9442633" y="4920927"/>
            <a:ext cx="640135" cy="198768"/>
          </a:xfrm>
          <a:prstGeom prst="rect">
            <a:avLst/>
          </a:prstGeom>
        </p:spPr>
      </p:pic>
      <p:pic>
        <p:nvPicPr>
          <p:cNvPr id="886" name="図 885">
            <a:extLst>
              <a:ext uri="{FF2B5EF4-FFF2-40B4-BE49-F238E27FC236}">
                <a16:creationId xmlns:a16="http://schemas.microsoft.com/office/drawing/2014/main" id="{B34F54D1-0A97-D435-6ED9-19BDAE39FD93}"/>
              </a:ext>
            </a:extLst>
          </p:cNvPr>
          <p:cNvPicPr>
            <a:picLocks noChangeAspect="1"/>
          </p:cNvPicPr>
          <p:nvPr/>
        </p:nvPicPr>
        <p:blipFill>
          <a:blip r:embed="rId4"/>
          <a:stretch>
            <a:fillRect/>
          </a:stretch>
        </p:blipFill>
        <p:spPr>
          <a:xfrm>
            <a:off x="9656011" y="5146818"/>
            <a:ext cx="426757" cy="132249"/>
          </a:xfrm>
          <a:prstGeom prst="rect">
            <a:avLst/>
          </a:prstGeom>
        </p:spPr>
      </p:pic>
      <p:pic>
        <p:nvPicPr>
          <p:cNvPr id="887" name="図 886">
            <a:extLst>
              <a:ext uri="{FF2B5EF4-FFF2-40B4-BE49-F238E27FC236}">
                <a16:creationId xmlns:a16="http://schemas.microsoft.com/office/drawing/2014/main" id="{9744CB93-1285-1AD4-29F2-8B5AE07A8F73}"/>
              </a:ext>
            </a:extLst>
          </p:cNvPr>
          <p:cNvPicPr>
            <a:picLocks noChangeAspect="1"/>
          </p:cNvPicPr>
          <p:nvPr/>
        </p:nvPicPr>
        <p:blipFill>
          <a:blip r:embed="rId4"/>
          <a:stretch>
            <a:fillRect/>
          </a:stretch>
        </p:blipFill>
        <p:spPr>
          <a:xfrm>
            <a:off x="9656011" y="5327011"/>
            <a:ext cx="396690" cy="132249"/>
          </a:xfrm>
          <a:prstGeom prst="rect">
            <a:avLst/>
          </a:prstGeom>
        </p:spPr>
      </p:pic>
      <p:pic>
        <p:nvPicPr>
          <p:cNvPr id="888" name="図 887">
            <a:extLst>
              <a:ext uri="{FF2B5EF4-FFF2-40B4-BE49-F238E27FC236}">
                <a16:creationId xmlns:a16="http://schemas.microsoft.com/office/drawing/2014/main" id="{74566E57-B7B2-8E0E-B863-7B6438D5A13B}"/>
              </a:ext>
            </a:extLst>
          </p:cNvPr>
          <p:cNvPicPr>
            <a:picLocks noChangeAspect="1"/>
          </p:cNvPicPr>
          <p:nvPr/>
        </p:nvPicPr>
        <p:blipFill>
          <a:blip r:embed="rId4"/>
          <a:stretch>
            <a:fillRect/>
          </a:stretch>
        </p:blipFill>
        <p:spPr>
          <a:xfrm>
            <a:off x="9656011" y="5507204"/>
            <a:ext cx="396690" cy="132249"/>
          </a:xfrm>
          <a:prstGeom prst="rect">
            <a:avLst/>
          </a:prstGeom>
        </p:spPr>
      </p:pic>
      <p:pic>
        <p:nvPicPr>
          <p:cNvPr id="889" name="図 888">
            <a:extLst>
              <a:ext uri="{FF2B5EF4-FFF2-40B4-BE49-F238E27FC236}">
                <a16:creationId xmlns:a16="http://schemas.microsoft.com/office/drawing/2014/main" id="{8FA29FEC-BA3D-4207-1628-63F716F7254D}"/>
              </a:ext>
            </a:extLst>
          </p:cNvPr>
          <p:cNvPicPr>
            <a:picLocks noChangeAspect="1"/>
          </p:cNvPicPr>
          <p:nvPr/>
        </p:nvPicPr>
        <p:blipFill>
          <a:blip r:embed="rId4"/>
          <a:stretch>
            <a:fillRect/>
          </a:stretch>
        </p:blipFill>
        <p:spPr>
          <a:xfrm>
            <a:off x="10302441" y="5327011"/>
            <a:ext cx="118559" cy="107421"/>
          </a:xfrm>
          <a:prstGeom prst="rect">
            <a:avLst/>
          </a:prstGeom>
        </p:spPr>
      </p:pic>
      <p:pic>
        <p:nvPicPr>
          <p:cNvPr id="890" name="図 889">
            <a:extLst>
              <a:ext uri="{FF2B5EF4-FFF2-40B4-BE49-F238E27FC236}">
                <a16:creationId xmlns:a16="http://schemas.microsoft.com/office/drawing/2014/main" id="{970691CA-C918-2EB5-369A-215B7AC071C2}"/>
              </a:ext>
            </a:extLst>
          </p:cNvPr>
          <p:cNvPicPr>
            <a:picLocks noChangeAspect="1"/>
          </p:cNvPicPr>
          <p:nvPr/>
        </p:nvPicPr>
        <p:blipFill>
          <a:blip r:embed="rId4"/>
          <a:stretch>
            <a:fillRect/>
          </a:stretch>
        </p:blipFill>
        <p:spPr>
          <a:xfrm>
            <a:off x="10302441" y="5507204"/>
            <a:ext cx="118559" cy="107421"/>
          </a:xfrm>
          <a:prstGeom prst="rect">
            <a:avLst/>
          </a:prstGeom>
        </p:spPr>
      </p:pic>
      <p:pic>
        <p:nvPicPr>
          <p:cNvPr id="891" name="図 890">
            <a:extLst>
              <a:ext uri="{FF2B5EF4-FFF2-40B4-BE49-F238E27FC236}">
                <a16:creationId xmlns:a16="http://schemas.microsoft.com/office/drawing/2014/main" id="{C752CE64-3A8E-F01F-EF83-E1EBAFF37913}"/>
              </a:ext>
            </a:extLst>
          </p:cNvPr>
          <p:cNvPicPr>
            <a:picLocks noChangeAspect="1"/>
          </p:cNvPicPr>
          <p:nvPr/>
        </p:nvPicPr>
        <p:blipFill>
          <a:blip r:embed="rId4"/>
          <a:stretch>
            <a:fillRect/>
          </a:stretch>
        </p:blipFill>
        <p:spPr>
          <a:xfrm>
            <a:off x="10281487" y="5687398"/>
            <a:ext cx="70934" cy="59030"/>
          </a:xfrm>
          <a:prstGeom prst="rect">
            <a:avLst/>
          </a:prstGeom>
        </p:spPr>
      </p:pic>
      <p:sp>
        <p:nvSpPr>
          <p:cNvPr id="892" name="テキスト ボックス 891">
            <a:extLst>
              <a:ext uri="{FF2B5EF4-FFF2-40B4-BE49-F238E27FC236}">
                <a16:creationId xmlns:a16="http://schemas.microsoft.com/office/drawing/2014/main" id="{2C16E5CE-D1FA-4450-D105-12AE7FA8E4E1}"/>
              </a:ext>
            </a:extLst>
          </p:cNvPr>
          <p:cNvSpPr txBox="1"/>
          <p:nvPr/>
        </p:nvSpPr>
        <p:spPr>
          <a:xfrm>
            <a:off x="10202971" y="530543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93" name="テキスト ボックス 892">
            <a:extLst>
              <a:ext uri="{FF2B5EF4-FFF2-40B4-BE49-F238E27FC236}">
                <a16:creationId xmlns:a16="http://schemas.microsoft.com/office/drawing/2014/main" id="{2FAB87DE-C928-3B52-EAFF-009A94A45415}"/>
              </a:ext>
            </a:extLst>
          </p:cNvPr>
          <p:cNvSpPr txBox="1"/>
          <p:nvPr/>
        </p:nvSpPr>
        <p:spPr>
          <a:xfrm>
            <a:off x="10202971" y="548625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894" name="テキスト ボックス 893">
            <a:extLst>
              <a:ext uri="{FF2B5EF4-FFF2-40B4-BE49-F238E27FC236}">
                <a16:creationId xmlns:a16="http://schemas.microsoft.com/office/drawing/2014/main" id="{1ECC3A35-C50D-18CF-E76C-E9165D4209C6}"/>
              </a:ext>
            </a:extLst>
          </p:cNvPr>
          <p:cNvSpPr txBox="1"/>
          <p:nvPr/>
        </p:nvSpPr>
        <p:spPr>
          <a:xfrm>
            <a:off x="9376470" y="487298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95" name="図 894">
            <a:extLst>
              <a:ext uri="{FF2B5EF4-FFF2-40B4-BE49-F238E27FC236}">
                <a16:creationId xmlns:a16="http://schemas.microsoft.com/office/drawing/2014/main" id="{519DFC9C-380A-AA36-0219-C621038CACE2}"/>
              </a:ext>
            </a:extLst>
          </p:cNvPr>
          <p:cNvPicPr>
            <a:picLocks noChangeAspect="1"/>
          </p:cNvPicPr>
          <p:nvPr/>
        </p:nvPicPr>
        <p:blipFill>
          <a:blip r:embed="rId5"/>
          <a:stretch>
            <a:fillRect/>
          </a:stretch>
        </p:blipFill>
        <p:spPr>
          <a:xfrm>
            <a:off x="8510239" y="5311329"/>
            <a:ext cx="797799" cy="271641"/>
          </a:xfrm>
          <a:prstGeom prst="rect">
            <a:avLst/>
          </a:prstGeom>
        </p:spPr>
      </p:pic>
      <p:pic>
        <p:nvPicPr>
          <p:cNvPr id="896" name="図 895">
            <a:extLst>
              <a:ext uri="{FF2B5EF4-FFF2-40B4-BE49-F238E27FC236}">
                <a16:creationId xmlns:a16="http://schemas.microsoft.com/office/drawing/2014/main" id="{671F8FD2-66EA-2F47-46BA-34AF4BD19D4E}"/>
              </a:ext>
            </a:extLst>
          </p:cNvPr>
          <p:cNvPicPr>
            <a:picLocks noChangeAspect="1"/>
          </p:cNvPicPr>
          <p:nvPr/>
        </p:nvPicPr>
        <p:blipFill>
          <a:blip r:embed="rId6"/>
          <a:stretch>
            <a:fillRect/>
          </a:stretch>
        </p:blipFill>
        <p:spPr>
          <a:xfrm>
            <a:off x="8394624" y="4913719"/>
            <a:ext cx="784968" cy="190293"/>
          </a:xfrm>
          <a:prstGeom prst="rect">
            <a:avLst/>
          </a:prstGeom>
        </p:spPr>
      </p:pic>
      <p:pic>
        <p:nvPicPr>
          <p:cNvPr id="897" name="図 896">
            <a:extLst>
              <a:ext uri="{FF2B5EF4-FFF2-40B4-BE49-F238E27FC236}">
                <a16:creationId xmlns:a16="http://schemas.microsoft.com/office/drawing/2014/main" id="{55E8F72B-E482-980C-4B0A-A86E35719DC6}"/>
              </a:ext>
            </a:extLst>
          </p:cNvPr>
          <p:cNvPicPr>
            <a:picLocks noChangeAspect="1"/>
          </p:cNvPicPr>
          <p:nvPr/>
        </p:nvPicPr>
        <p:blipFill>
          <a:blip r:embed="rId7"/>
          <a:stretch>
            <a:fillRect/>
          </a:stretch>
        </p:blipFill>
        <p:spPr>
          <a:xfrm>
            <a:off x="8389504" y="4883035"/>
            <a:ext cx="1048763" cy="888845"/>
          </a:xfrm>
          <a:prstGeom prst="rect">
            <a:avLst/>
          </a:prstGeom>
        </p:spPr>
      </p:pic>
      <p:sp>
        <p:nvSpPr>
          <p:cNvPr id="898" name="テキスト ボックス 897">
            <a:extLst>
              <a:ext uri="{FF2B5EF4-FFF2-40B4-BE49-F238E27FC236}">
                <a16:creationId xmlns:a16="http://schemas.microsoft.com/office/drawing/2014/main" id="{4113A949-0B69-C7AA-C7B8-3CDC9FED59AD}"/>
              </a:ext>
            </a:extLst>
          </p:cNvPr>
          <p:cNvSpPr txBox="1"/>
          <p:nvPr/>
        </p:nvSpPr>
        <p:spPr>
          <a:xfrm>
            <a:off x="8385138" y="4878873"/>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899" name="図 898">
            <a:extLst>
              <a:ext uri="{FF2B5EF4-FFF2-40B4-BE49-F238E27FC236}">
                <a16:creationId xmlns:a16="http://schemas.microsoft.com/office/drawing/2014/main" id="{756B1788-B4F6-36D4-9632-7CE9B27A8901}"/>
              </a:ext>
            </a:extLst>
          </p:cNvPr>
          <p:cNvPicPr>
            <a:picLocks noChangeAspect="1"/>
          </p:cNvPicPr>
          <p:nvPr/>
        </p:nvPicPr>
        <p:blipFill>
          <a:blip r:embed="rId15"/>
          <a:stretch>
            <a:fillRect/>
          </a:stretch>
        </p:blipFill>
        <p:spPr>
          <a:xfrm>
            <a:off x="8369250" y="4868200"/>
            <a:ext cx="1061632" cy="918065"/>
          </a:xfrm>
          <a:prstGeom prst="rect">
            <a:avLst/>
          </a:prstGeom>
        </p:spPr>
      </p:pic>
      <p:sp>
        <p:nvSpPr>
          <p:cNvPr id="900" name="テキスト ボックス 899">
            <a:extLst>
              <a:ext uri="{FF2B5EF4-FFF2-40B4-BE49-F238E27FC236}">
                <a16:creationId xmlns:a16="http://schemas.microsoft.com/office/drawing/2014/main" id="{81459F59-DA35-5235-E8EB-D05AFD1090B7}"/>
              </a:ext>
            </a:extLst>
          </p:cNvPr>
          <p:cNvSpPr txBox="1"/>
          <p:nvPr/>
        </p:nvSpPr>
        <p:spPr>
          <a:xfrm>
            <a:off x="8365498" y="4882095"/>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01" name="図 900">
            <a:extLst>
              <a:ext uri="{FF2B5EF4-FFF2-40B4-BE49-F238E27FC236}">
                <a16:creationId xmlns:a16="http://schemas.microsoft.com/office/drawing/2014/main" id="{578DCEC3-C326-5037-907D-3DD48E99E685}"/>
              </a:ext>
            </a:extLst>
          </p:cNvPr>
          <p:cNvPicPr>
            <a:picLocks noChangeAspect="1"/>
          </p:cNvPicPr>
          <p:nvPr/>
        </p:nvPicPr>
        <p:blipFill>
          <a:blip r:embed="rId15"/>
          <a:stretch>
            <a:fillRect/>
          </a:stretch>
        </p:blipFill>
        <p:spPr>
          <a:xfrm>
            <a:off x="9419841" y="4865675"/>
            <a:ext cx="1061632" cy="918065"/>
          </a:xfrm>
          <a:prstGeom prst="rect">
            <a:avLst/>
          </a:prstGeom>
        </p:spPr>
      </p:pic>
      <p:sp>
        <p:nvSpPr>
          <p:cNvPr id="902" name="テキスト ボックス 901">
            <a:extLst>
              <a:ext uri="{FF2B5EF4-FFF2-40B4-BE49-F238E27FC236}">
                <a16:creationId xmlns:a16="http://schemas.microsoft.com/office/drawing/2014/main" id="{2957DBD9-9668-625B-EFB3-56448847794F}"/>
              </a:ext>
            </a:extLst>
          </p:cNvPr>
          <p:cNvSpPr txBox="1"/>
          <p:nvPr/>
        </p:nvSpPr>
        <p:spPr>
          <a:xfrm>
            <a:off x="9416089" y="4879570"/>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03" name="図 902">
            <a:extLst>
              <a:ext uri="{FF2B5EF4-FFF2-40B4-BE49-F238E27FC236}">
                <a16:creationId xmlns:a16="http://schemas.microsoft.com/office/drawing/2014/main" id="{666BBFB6-8BBF-534A-4097-3EC04255EDCE}"/>
              </a:ext>
            </a:extLst>
          </p:cNvPr>
          <p:cNvPicPr>
            <a:picLocks noChangeAspect="1"/>
          </p:cNvPicPr>
          <p:nvPr/>
        </p:nvPicPr>
        <p:blipFill>
          <a:blip r:embed="rId4"/>
          <a:stretch>
            <a:fillRect/>
          </a:stretch>
        </p:blipFill>
        <p:spPr>
          <a:xfrm>
            <a:off x="6518810" y="3346862"/>
            <a:ext cx="426757" cy="132249"/>
          </a:xfrm>
          <a:prstGeom prst="rect">
            <a:avLst/>
          </a:prstGeom>
        </p:spPr>
      </p:pic>
      <p:pic>
        <p:nvPicPr>
          <p:cNvPr id="904" name="図 903">
            <a:extLst>
              <a:ext uri="{FF2B5EF4-FFF2-40B4-BE49-F238E27FC236}">
                <a16:creationId xmlns:a16="http://schemas.microsoft.com/office/drawing/2014/main" id="{6FF65CF6-2AF0-374F-68E2-459DEE829760}"/>
              </a:ext>
            </a:extLst>
          </p:cNvPr>
          <p:cNvPicPr>
            <a:picLocks noChangeAspect="1"/>
          </p:cNvPicPr>
          <p:nvPr/>
        </p:nvPicPr>
        <p:blipFill>
          <a:blip r:embed="rId4"/>
          <a:stretch>
            <a:fillRect/>
          </a:stretch>
        </p:blipFill>
        <p:spPr>
          <a:xfrm>
            <a:off x="6518810" y="3527055"/>
            <a:ext cx="396690" cy="132249"/>
          </a:xfrm>
          <a:prstGeom prst="rect">
            <a:avLst/>
          </a:prstGeom>
        </p:spPr>
      </p:pic>
      <p:pic>
        <p:nvPicPr>
          <p:cNvPr id="905" name="図 904">
            <a:extLst>
              <a:ext uri="{FF2B5EF4-FFF2-40B4-BE49-F238E27FC236}">
                <a16:creationId xmlns:a16="http://schemas.microsoft.com/office/drawing/2014/main" id="{C2C62673-90D3-E566-63AF-B8983F5AC252}"/>
              </a:ext>
            </a:extLst>
          </p:cNvPr>
          <p:cNvPicPr>
            <a:picLocks noChangeAspect="1"/>
          </p:cNvPicPr>
          <p:nvPr/>
        </p:nvPicPr>
        <p:blipFill>
          <a:blip r:embed="rId4"/>
          <a:stretch>
            <a:fillRect/>
          </a:stretch>
        </p:blipFill>
        <p:spPr>
          <a:xfrm>
            <a:off x="6518810" y="3707248"/>
            <a:ext cx="396690" cy="132249"/>
          </a:xfrm>
          <a:prstGeom prst="rect">
            <a:avLst/>
          </a:prstGeom>
        </p:spPr>
      </p:pic>
      <p:pic>
        <p:nvPicPr>
          <p:cNvPr id="906" name="図 905">
            <a:extLst>
              <a:ext uri="{FF2B5EF4-FFF2-40B4-BE49-F238E27FC236}">
                <a16:creationId xmlns:a16="http://schemas.microsoft.com/office/drawing/2014/main" id="{CFBA7A04-E207-BBB2-AB2D-839A0757659C}"/>
              </a:ext>
            </a:extLst>
          </p:cNvPr>
          <p:cNvPicPr>
            <a:picLocks noChangeAspect="1"/>
          </p:cNvPicPr>
          <p:nvPr/>
        </p:nvPicPr>
        <p:blipFill>
          <a:blip r:embed="rId4"/>
          <a:stretch>
            <a:fillRect/>
          </a:stretch>
        </p:blipFill>
        <p:spPr>
          <a:xfrm>
            <a:off x="7165240" y="3527055"/>
            <a:ext cx="118559" cy="107421"/>
          </a:xfrm>
          <a:prstGeom prst="rect">
            <a:avLst/>
          </a:prstGeom>
        </p:spPr>
      </p:pic>
      <p:pic>
        <p:nvPicPr>
          <p:cNvPr id="907" name="図 906">
            <a:extLst>
              <a:ext uri="{FF2B5EF4-FFF2-40B4-BE49-F238E27FC236}">
                <a16:creationId xmlns:a16="http://schemas.microsoft.com/office/drawing/2014/main" id="{9E00663C-1389-6F9C-0741-57EEDFFA309C}"/>
              </a:ext>
            </a:extLst>
          </p:cNvPr>
          <p:cNvPicPr>
            <a:picLocks noChangeAspect="1"/>
          </p:cNvPicPr>
          <p:nvPr/>
        </p:nvPicPr>
        <p:blipFill>
          <a:blip r:embed="rId4"/>
          <a:stretch>
            <a:fillRect/>
          </a:stretch>
        </p:blipFill>
        <p:spPr>
          <a:xfrm>
            <a:off x="7165240" y="3707248"/>
            <a:ext cx="118559" cy="107421"/>
          </a:xfrm>
          <a:prstGeom prst="rect">
            <a:avLst/>
          </a:prstGeom>
        </p:spPr>
      </p:pic>
      <p:pic>
        <p:nvPicPr>
          <p:cNvPr id="908" name="図 907">
            <a:extLst>
              <a:ext uri="{FF2B5EF4-FFF2-40B4-BE49-F238E27FC236}">
                <a16:creationId xmlns:a16="http://schemas.microsoft.com/office/drawing/2014/main" id="{5D20D6CB-2B9A-5749-AD06-B08ACCBFD3CA}"/>
              </a:ext>
            </a:extLst>
          </p:cNvPr>
          <p:cNvPicPr>
            <a:picLocks noChangeAspect="1"/>
          </p:cNvPicPr>
          <p:nvPr/>
        </p:nvPicPr>
        <p:blipFill>
          <a:blip r:embed="rId4"/>
          <a:stretch>
            <a:fillRect/>
          </a:stretch>
        </p:blipFill>
        <p:spPr>
          <a:xfrm>
            <a:off x="7144286" y="3887442"/>
            <a:ext cx="70934" cy="59030"/>
          </a:xfrm>
          <a:prstGeom prst="rect">
            <a:avLst/>
          </a:prstGeom>
        </p:spPr>
      </p:pic>
      <p:sp>
        <p:nvSpPr>
          <p:cNvPr id="909" name="テキスト ボックス 908">
            <a:extLst>
              <a:ext uri="{FF2B5EF4-FFF2-40B4-BE49-F238E27FC236}">
                <a16:creationId xmlns:a16="http://schemas.microsoft.com/office/drawing/2014/main" id="{21408539-8EA6-3D7A-B2BB-C15A2B811C41}"/>
              </a:ext>
            </a:extLst>
          </p:cNvPr>
          <p:cNvSpPr txBox="1"/>
          <p:nvPr/>
        </p:nvSpPr>
        <p:spPr>
          <a:xfrm>
            <a:off x="7065770" y="3505483"/>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10" name="テキスト ボックス 909">
            <a:extLst>
              <a:ext uri="{FF2B5EF4-FFF2-40B4-BE49-F238E27FC236}">
                <a16:creationId xmlns:a16="http://schemas.microsoft.com/office/drawing/2014/main" id="{920987D6-23AD-F669-7C7C-D15CEAE093FF}"/>
              </a:ext>
            </a:extLst>
          </p:cNvPr>
          <p:cNvSpPr txBox="1"/>
          <p:nvPr/>
        </p:nvSpPr>
        <p:spPr>
          <a:xfrm>
            <a:off x="7065770" y="3686301"/>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11" name="テキスト ボックス 910">
            <a:extLst>
              <a:ext uri="{FF2B5EF4-FFF2-40B4-BE49-F238E27FC236}">
                <a16:creationId xmlns:a16="http://schemas.microsoft.com/office/drawing/2014/main" id="{82892FA6-B546-418B-FEBE-99C91E45ED6B}"/>
              </a:ext>
            </a:extLst>
          </p:cNvPr>
          <p:cNvSpPr txBox="1"/>
          <p:nvPr/>
        </p:nvSpPr>
        <p:spPr>
          <a:xfrm>
            <a:off x="6461701" y="3333836"/>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912" name="テキスト ボックス 911">
            <a:extLst>
              <a:ext uri="{FF2B5EF4-FFF2-40B4-BE49-F238E27FC236}">
                <a16:creationId xmlns:a16="http://schemas.microsoft.com/office/drawing/2014/main" id="{464F6B2B-409A-CBF0-9605-A10C6054E005}"/>
              </a:ext>
            </a:extLst>
          </p:cNvPr>
          <p:cNvSpPr txBox="1"/>
          <p:nvPr/>
        </p:nvSpPr>
        <p:spPr>
          <a:xfrm>
            <a:off x="6442020" y="3515057"/>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913" name="テキスト ボックス 912">
            <a:extLst>
              <a:ext uri="{FF2B5EF4-FFF2-40B4-BE49-F238E27FC236}">
                <a16:creationId xmlns:a16="http://schemas.microsoft.com/office/drawing/2014/main" id="{F119E4B4-1D5A-B00F-289F-6ECFDFB6A335}"/>
              </a:ext>
            </a:extLst>
          </p:cNvPr>
          <p:cNvSpPr txBox="1"/>
          <p:nvPr/>
        </p:nvSpPr>
        <p:spPr>
          <a:xfrm>
            <a:off x="6459220" y="3695733"/>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914" name="図 913">
            <a:extLst>
              <a:ext uri="{FF2B5EF4-FFF2-40B4-BE49-F238E27FC236}">
                <a16:creationId xmlns:a16="http://schemas.microsoft.com/office/drawing/2014/main" id="{0AFC24E6-9506-1F9A-44D9-D65D731751CE}"/>
              </a:ext>
            </a:extLst>
          </p:cNvPr>
          <p:cNvPicPr>
            <a:picLocks noChangeAspect="1"/>
          </p:cNvPicPr>
          <p:nvPr/>
        </p:nvPicPr>
        <p:blipFill>
          <a:blip r:embed="rId4"/>
          <a:stretch>
            <a:fillRect/>
          </a:stretch>
        </p:blipFill>
        <p:spPr>
          <a:xfrm>
            <a:off x="8615690" y="4231628"/>
            <a:ext cx="426757" cy="132249"/>
          </a:xfrm>
          <a:prstGeom prst="rect">
            <a:avLst/>
          </a:prstGeom>
        </p:spPr>
      </p:pic>
      <p:pic>
        <p:nvPicPr>
          <p:cNvPr id="915" name="図 914">
            <a:extLst>
              <a:ext uri="{FF2B5EF4-FFF2-40B4-BE49-F238E27FC236}">
                <a16:creationId xmlns:a16="http://schemas.microsoft.com/office/drawing/2014/main" id="{B169D841-0EE0-1781-453F-3F2BB5A83AD0}"/>
              </a:ext>
            </a:extLst>
          </p:cNvPr>
          <p:cNvPicPr>
            <a:picLocks noChangeAspect="1"/>
          </p:cNvPicPr>
          <p:nvPr/>
        </p:nvPicPr>
        <p:blipFill>
          <a:blip r:embed="rId4"/>
          <a:stretch>
            <a:fillRect/>
          </a:stretch>
        </p:blipFill>
        <p:spPr>
          <a:xfrm>
            <a:off x="8615690" y="4411821"/>
            <a:ext cx="396690" cy="132249"/>
          </a:xfrm>
          <a:prstGeom prst="rect">
            <a:avLst/>
          </a:prstGeom>
        </p:spPr>
      </p:pic>
      <p:pic>
        <p:nvPicPr>
          <p:cNvPr id="916" name="図 915">
            <a:extLst>
              <a:ext uri="{FF2B5EF4-FFF2-40B4-BE49-F238E27FC236}">
                <a16:creationId xmlns:a16="http://schemas.microsoft.com/office/drawing/2014/main" id="{DE73B6AE-99CF-EE92-27F4-20C694AD01C7}"/>
              </a:ext>
            </a:extLst>
          </p:cNvPr>
          <p:cNvPicPr>
            <a:picLocks noChangeAspect="1"/>
          </p:cNvPicPr>
          <p:nvPr/>
        </p:nvPicPr>
        <p:blipFill>
          <a:blip r:embed="rId4"/>
          <a:stretch>
            <a:fillRect/>
          </a:stretch>
        </p:blipFill>
        <p:spPr>
          <a:xfrm>
            <a:off x="8615690" y="4592014"/>
            <a:ext cx="396690" cy="132249"/>
          </a:xfrm>
          <a:prstGeom prst="rect">
            <a:avLst/>
          </a:prstGeom>
        </p:spPr>
      </p:pic>
      <p:pic>
        <p:nvPicPr>
          <p:cNvPr id="917" name="図 916">
            <a:extLst>
              <a:ext uri="{FF2B5EF4-FFF2-40B4-BE49-F238E27FC236}">
                <a16:creationId xmlns:a16="http://schemas.microsoft.com/office/drawing/2014/main" id="{7065F9C4-382E-D07F-820F-F82DD545B5E4}"/>
              </a:ext>
            </a:extLst>
          </p:cNvPr>
          <p:cNvPicPr>
            <a:picLocks noChangeAspect="1"/>
          </p:cNvPicPr>
          <p:nvPr/>
        </p:nvPicPr>
        <p:blipFill>
          <a:blip r:embed="rId4"/>
          <a:stretch>
            <a:fillRect/>
          </a:stretch>
        </p:blipFill>
        <p:spPr>
          <a:xfrm>
            <a:off x="9262120" y="4411821"/>
            <a:ext cx="118559" cy="107421"/>
          </a:xfrm>
          <a:prstGeom prst="rect">
            <a:avLst/>
          </a:prstGeom>
        </p:spPr>
      </p:pic>
      <p:pic>
        <p:nvPicPr>
          <p:cNvPr id="918" name="図 917">
            <a:extLst>
              <a:ext uri="{FF2B5EF4-FFF2-40B4-BE49-F238E27FC236}">
                <a16:creationId xmlns:a16="http://schemas.microsoft.com/office/drawing/2014/main" id="{99EC50D2-C11E-6587-2ABF-22AEA33184A7}"/>
              </a:ext>
            </a:extLst>
          </p:cNvPr>
          <p:cNvPicPr>
            <a:picLocks noChangeAspect="1"/>
          </p:cNvPicPr>
          <p:nvPr/>
        </p:nvPicPr>
        <p:blipFill>
          <a:blip r:embed="rId4"/>
          <a:stretch>
            <a:fillRect/>
          </a:stretch>
        </p:blipFill>
        <p:spPr>
          <a:xfrm>
            <a:off x="9262120" y="4592014"/>
            <a:ext cx="118559" cy="107421"/>
          </a:xfrm>
          <a:prstGeom prst="rect">
            <a:avLst/>
          </a:prstGeom>
        </p:spPr>
      </p:pic>
      <p:pic>
        <p:nvPicPr>
          <p:cNvPr id="919" name="図 918">
            <a:extLst>
              <a:ext uri="{FF2B5EF4-FFF2-40B4-BE49-F238E27FC236}">
                <a16:creationId xmlns:a16="http://schemas.microsoft.com/office/drawing/2014/main" id="{F45C4BB4-9FE7-2844-162A-E5E044C247EF}"/>
              </a:ext>
            </a:extLst>
          </p:cNvPr>
          <p:cNvPicPr>
            <a:picLocks noChangeAspect="1"/>
          </p:cNvPicPr>
          <p:nvPr/>
        </p:nvPicPr>
        <p:blipFill>
          <a:blip r:embed="rId4"/>
          <a:stretch>
            <a:fillRect/>
          </a:stretch>
        </p:blipFill>
        <p:spPr>
          <a:xfrm>
            <a:off x="9241166" y="4772208"/>
            <a:ext cx="70934" cy="59030"/>
          </a:xfrm>
          <a:prstGeom prst="rect">
            <a:avLst/>
          </a:prstGeom>
        </p:spPr>
      </p:pic>
      <p:sp>
        <p:nvSpPr>
          <p:cNvPr id="920" name="テキスト ボックス 919">
            <a:extLst>
              <a:ext uri="{FF2B5EF4-FFF2-40B4-BE49-F238E27FC236}">
                <a16:creationId xmlns:a16="http://schemas.microsoft.com/office/drawing/2014/main" id="{B884BBBE-419A-F304-571D-00FD5526D88A}"/>
              </a:ext>
            </a:extLst>
          </p:cNvPr>
          <p:cNvSpPr txBox="1"/>
          <p:nvPr/>
        </p:nvSpPr>
        <p:spPr>
          <a:xfrm>
            <a:off x="9162650" y="4390249"/>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21" name="テキスト ボックス 920">
            <a:extLst>
              <a:ext uri="{FF2B5EF4-FFF2-40B4-BE49-F238E27FC236}">
                <a16:creationId xmlns:a16="http://schemas.microsoft.com/office/drawing/2014/main" id="{B6CCAB8A-E7D6-0CFF-98AF-D8431A930B16}"/>
              </a:ext>
            </a:extLst>
          </p:cNvPr>
          <p:cNvSpPr txBox="1"/>
          <p:nvPr/>
        </p:nvSpPr>
        <p:spPr>
          <a:xfrm>
            <a:off x="9162650" y="4571067"/>
            <a:ext cx="271228" cy="153888"/>
          </a:xfrm>
          <a:prstGeom prst="rect">
            <a:avLst/>
          </a:prstGeom>
          <a:noFill/>
        </p:spPr>
        <p:txBody>
          <a:bodyPr wrap="non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22" name="テキスト ボックス 921">
            <a:extLst>
              <a:ext uri="{FF2B5EF4-FFF2-40B4-BE49-F238E27FC236}">
                <a16:creationId xmlns:a16="http://schemas.microsoft.com/office/drawing/2014/main" id="{6E29EE4C-CFB3-224D-5BF2-50ED56EBA0C4}"/>
              </a:ext>
            </a:extLst>
          </p:cNvPr>
          <p:cNvSpPr txBox="1"/>
          <p:nvPr/>
        </p:nvSpPr>
        <p:spPr>
          <a:xfrm>
            <a:off x="8558581" y="4218602"/>
            <a:ext cx="445553" cy="169277"/>
          </a:xfrm>
          <a:prstGeom prst="rect">
            <a:avLst/>
          </a:prstGeom>
          <a:noFill/>
        </p:spPr>
        <p:txBody>
          <a:bodyPr wrap="square" rtlCol="0">
            <a:spAutoFit/>
          </a:bodyPr>
          <a:lstStyle/>
          <a:p>
            <a:r>
              <a:rPr kumimoji="1" lang="en-US" altLang="ja-JP" sz="500" b="1" i="1" dirty="0">
                <a:solidFill>
                  <a:schemeClr val="bg1"/>
                </a:solidFill>
              </a:rPr>
              <a:t>Qty</a:t>
            </a:r>
            <a:endParaRPr kumimoji="1" lang="ja-JP" altLang="en-US" sz="300" b="1" i="1" dirty="0">
              <a:solidFill>
                <a:schemeClr val="bg1"/>
              </a:solidFill>
            </a:endParaRPr>
          </a:p>
        </p:txBody>
      </p:sp>
      <p:sp>
        <p:nvSpPr>
          <p:cNvPr id="923" name="テキスト ボックス 922">
            <a:extLst>
              <a:ext uri="{FF2B5EF4-FFF2-40B4-BE49-F238E27FC236}">
                <a16:creationId xmlns:a16="http://schemas.microsoft.com/office/drawing/2014/main" id="{DD042104-178E-94A7-1D84-B31AA07A5347}"/>
              </a:ext>
            </a:extLst>
          </p:cNvPr>
          <p:cNvSpPr txBox="1"/>
          <p:nvPr/>
        </p:nvSpPr>
        <p:spPr>
          <a:xfrm>
            <a:off x="8538900" y="4399823"/>
            <a:ext cx="597981" cy="169277"/>
          </a:xfrm>
          <a:prstGeom prst="rect">
            <a:avLst/>
          </a:prstGeom>
          <a:noFill/>
        </p:spPr>
        <p:txBody>
          <a:bodyPr wrap="square" rtlCol="0">
            <a:spAutoFit/>
          </a:bodyPr>
          <a:lstStyle/>
          <a:p>
            <a:r>
              <a:rPr kumimoji="1" lang="en-US" altLang="ja-JP" sz="500" b="1" i="1" dirty="0">
                <a:solidFill>
                  <a:schemeClr val="bg1"/>
                </a:solidFill>
              </a:rPr>
              <a:t>Working time</a:t>
            </a:r>
            <a:endParaRPr kumimoji="1" lang="ja-JP" altLang="en-US" sz="300" b="1" i="1" dirty="0">
              <a:solidFill>
                <a:schemeClr val="bg1"/>
              </a:solidFill>
            </a:endParaRPr>
          </a:p>
        </p:txBody>
      </p:sp>
      <p:sp>
        <p:nvSpPr>
          <p:cNvPr id="924" name="テキスト ボックス 923">
            <a:extLst>
              <a:ext uri="{FF2B5EF4-FFF2-40B4-BE49-F238E27FC236}">
                <a16:creationId xmlns:a16="http://schemas.microsoft.com/office/drawing/2014/main" id="{FE10E8C9-BBA6-779A-BC86-C087A6E30C17}"/>
              </a:ext>
            </a:extLst>
          </p:cNvPr>
          <p:cNvSpPr txBox="1"/>
          <p:nvPr/>
        </p:nvSpPr>
        <p:spPr>
          <a:xfrm>
            <a:off x="8556100" y="4580499"/>
            <a:ext cx="493769" cy="169277"/>
          </a:xfrm>
          <a:prstGeom prst="rect">
            <a:avLst/>
          </a:prstGeom>
          <a:noFill/>
        </p:spPr>
        <p:txBody>
          <a:bodyPr wrap="square" rtlCol="0">
            <a:spAutoFit/>
          </a:bodyPr>
          <a:lstStyle/>
          <a:p>
            <a:r>
              <a:rPr kumimoji="1" lang="en-US" altLang="ja-JP" sz="500" b="1" i="1" dirty="0">
                <a:solidFill>
                  <a:schemeClr val="bg1"/>
                </a:solidFill>
              </a:rPr>
              <a:t>Stop time</a:t>
            </a:r>
            <a:endParaRPr kumimoji="1" lang="ja-JP" altLang="en-US" sz="300" b="1" i="1" dirty="0">
              <a:solidFill>
                <a:schemeClr val="bg1"/>
              </a:solidFill>
            </a:endParaRPr>
          </a:p>
        </p:txBody>
      </p:sp>
      <p:pic>
        <p:nvPicPr>
          <p:cNvPr id="925" name="図 924">
            <a:extLst>
              <a:ext uri="{FF2B5EF4-FFF2-40B4-BE49-F238E27FC236}">
                <a16:creationId xmlns:a16="http://schemas.microsoft.com/office/drawing/2014/main" id="{A3813607-4B21-8EF3-BE5F-71B46F2EAEC6}"/>
              </a:ext>
            </a:extLst>
          </p:cNvPr>
          <p:cNvPicPr>
            <a:picLocks noChangeAspect="1"/>
          </p:cNvPicPr>
          <p:nvPr/>
        </p:nvPicPr>
        <p:blipFill>
          <a:blip r:embed="rId7"/>
          <a:stretch>
            <a:fillRect/>
          </a:stretch>
        </p:blipFill>
        <p:spPr>
          <a:xfrm>
            <a:off x="9446683" y="3992081"/>
            <a:ext cx="1048763" cy="888845"/>
          </a:xfrm>
          <a:prstGeom prst="rect">
            <a:avLst/>
          </a:prstGeom>
        </p:spPr>
      </p:pic>
      <p:sp>
        <p:nvSpPr>
          <p:cNvPr id="926" name="テキスト ボックス 925">
            <a:extLst>
              <a:ext uri="{FF2B5EF4-FFF2-40B4-BE49-F238E27FC236}">
                <a16:creationId xmlns:a16="http://schemas.microsoft.com/office/drawing/2014/main" id="{026BC167-6AB4-9239-B792-E03608742A0A}"/>
              </a:ext>
            </a:extLst>
          </p:cNvPr>
          <p:cNvSpPr txBox="1"/>
          <p:nvPr/>
        </p:nvSpPr>
        <p:spPr>
          <a:xfrm>
            <a:off x="9442317" y="398791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27" name="図 926">
            <a:extLst>
              <a:ext uri="{FF2B5EF4-FFF2-40B4-BE49-F238E27FC236}">
                <a16:creationId xmlns:a16="http://schemas.microsoft.com/office/drawing/2014/main" id="{29F00B14-902F-C31B-DABB-3E48D547786A}"/>
              </a:ext>
            </a:extLst>
          </p:cNvPr>
          <p:cNvPicPr>
            <a:picLocks noChangeAspect="1"/>
          </p:cNvPicPr>
          <p:nvPr/>
        </p:nvPicPr>
        <p:blipFill>
          <a:blip r:embed="rId7"/>
          <a:stretch>
            <a:fillRect/>
          </a:stretch>
        </p:blipFill>
        <p:spPr>
          <a:xfrm>
            <a:off x="9428616" y="3987391"/>
            <a:ext cx="1048763" cy="888845"/>
          </a:xfrm>
          <a:prstGeom prst="rect">
            <a:avLst/>
          </a:prstGeom>
        </p:spPr>
      </p:pic>
      <p:sp>
        <p:nvSpPr>
          <p:cNvPr id="928" name="テキスト ボックス 927">
            <a:extLst>
              <a:ext uri="{FF2B5EF4-FFF2-40B4-BE49-F238E27FC236}">
                <a16:creationId xmlns:a16="http://schemas.microsoft.com/office/drawing/2014/main" id="{EC9C97F1-D301-1C33-BA27-35BDE386FEB9}"/>
              </a:ext>
            </a:extLst>
          </p:cNvPr>
          <p:cNvSpPr txBox="1"/>
          <p:nvPr/>
        </p:nvSpPr>
        <p:spPr>
          <a:xfrm>
            <a:off x="9424250" y="398322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29" name="図 928">
            <a:extLst>
              <a:ext uri="{FF2B5EF4-FFF2-40B4-BE49-F238E27FC236}">
                <a16:creationId xmlns:a16="http://schemas.microsoft.com/office/drawing/2014/main" id="{7A0DF4BA-A3C6-F817-BE7E-0B37B3BE4D5E}"/>
              </a:ext>
            </a:extLst>
          </p:cNvPr>
          <p:cNvPicPr>
            <a:picLocks noChangeAspect="1"/>
          </p:cNvPicPr>
          <p:nvPr/>
        </p:nvPicPr>
        <p:blipFill>
          <a:blip r:embed="rId3"/>
          <a:stretch>
            <a:fillRect/>
          </a:stretch>
        </p:blipFill>
        <p:spPr>
          <a:xfrm>
            <a:off x="9442633" y="4013738"/>
            <a:ext cx="640135" cy="198768"/>
          </a:xfrm>
          <a:prstGeom prst="rect">
            <a:avLst/>
          </a:prstGeom>
        </p:spPr>
      </p:pic>
      <p:pic>
        <p:nvPicPr>
          <p:cNvPr id="930" name="図 929">
            <a:extLst>
              <a:ext uri="{FF2B5EF4-FFF2-40B4-BE49-F238E27FC236}">
                <a16:creationId xmlns:a16="http://schemas.microsoft.com/office/drawing/2014/main" id="{74BCD99D-A8CA-470C-EA14-2ECAF170B4EC}"/>
              </a:ext>
            </a:extLst>
          </p:cNvPr>
          <p:cNvPicPr>
            <a:picLocks noChangeAspect="1"/>
          </p:cNvPicPr>
          <p:nvPr/>
        </p:nvPicPr>
        <p:blipFill>
          <a:blip r:embed="rId4"/>
          <a:stretch>
            <a:fillRect/>
          </a:stretch>
        </p:blipFill>
        <p:spPr>
          <a:xfrm>
            <a:off x="9656011" y="4239629"/>
            <a:ext cx="426757" cy="132249"/>
          </a:xfrm>
          <a:prstGeom prst="rect">
            <a:avLst/>
          </a:prstGeom>
        </p:spPr>
      </p:pic>
      <p:pic>
        <p:nvPicPr>
          <p:cNvPr id="931" name="図 930">
            <a:extLst>
              <a:ext uri="{FF2B5EF4-FFF2-40B4-BE49-F238E27FC236}">
                <a16:creationId xmlns:a16="http://schemas.microsoft.com/office/drawing/2014/main" id="{10FFF3C5-F6DE-712C-B0A4-427FB9E7A53D}"/>
              </a:ext>
            </a:extLst>
          </p:cNvPr>
          <p:cNvPicPr>
            <a:picLocks noChangeAspect="1"/>
          </p:cNvPicPr>
          <p:nvPr/>
        </p:nvPicPr>
        <p:blipFill>
          <a:blip r:embed="rId4"/>
          <a:stretch>
            <a:fillRect/>
          </a:stretch>
        </p:blipFill>
        <p:spPr>
          <a:xfrm>
            <a:off x="9656011" y="4419822"/>
            <a:ext cx="396690" cy="132249"/>
          </a:xfrm>
          <a:prstGeom prst="rect">
            <a:avLst/>
          </a:prstGeom>
        </p:spPr>
      </p:pic>
      <p:pic>
        <p:nvPicPr>
          <p:cNvPr id="932" name="図 931">
            <a:extLst>
              <a:ext uri="{FF2B5EF4-FFF2-40B4-BE49-F238E27FC236}">
                <a16:creationId xmlns:a16="http://schemas.microsoft.com/office/drawing/2014/main" id="{819952EE-47A0-4646-3605-2CA4608B3655}"/>
              </a:ext>
            </a:extLst>
          </p:cNvPr>
          <p:cNvPicPr>
            <a:picLocks noChangeAspect="1"/>
          </p:cNvPicPr>
          <p:nvPr/>
        </p:nvPicPr>
        <p:blipFill>
          <a:blip r:embed="rId4"/>
          <a:stretch>
            <a:fillRect/>
          </a:stretch>
        </p:blipFill>
        <p:spPr>
          <a:xfrm>
            <a:off x="9656011" y="4600015"/>
            <a:ext cx="396690" cy="132249"/>
          </a:xfrm>
          <a:prstGeom prst="rect">
            <a:avLst/>
          </a:prstGeom>
        </p:spPr>
      </p:pic>
      <p:pic>
        <p:nvPicPr>
          <p:cNvPr id="933" name="図 932">
            <a:extLst>
              <a:ext uri="{FF2B5EF4-FFF2-40B4-BE49-F238E27FC236}">
                <a16:creationId xmlns:a16="http://schemas.microsoft.com/office/drawing/2014/main" id="{590FA8F7-68BC-A57A-F562-5694801F967F}"/>
              </a:ext>
            </a:extLst>
          </p:cNvPr>
          <p:cNvPicPr>
            <a:picLocks noChangeAspect="1"/>
          </p:cNvPicPr>
          <p:nvPr/>
        </p:nvPicPr>
        <p:blipFill>
          <a:blip r:embed="rId4"/>
          <a:stretch>
            <a:fillRect/>
          </a:stretch>
        </p:blipFill>
        <p:spPr>
          <a:xfrm>
            <a:off x="10302441" y="4419822"/>
            <a:ext cx="118559" cy="107421"/>
          </a:xfrm>
          <a:prstGeom prst="rect">
            <a:avLst/>
          </a:prstGeom>
        </p:spPr>
      </p:pic>
      <p:pic>
        <p:nvPicPr>
          <p:cNvPr id="934" name="図 933">
            <a:extLst>
              <a:ext uri="{FF2B5EF4-FFF2-40B4-BE49-F238E27FC236}">
                <a16:creationId xmlns:a16="http://schemas.microsoft.com/office/drawing/2014/main" id="{129BA4B1-2C61-EB87-4A92-9A75532759B6}"/>
              </a:ext>
            </a:extLst>
          </p:cNvPr>
          <p:cNvPicPr>
            <a:picLocks noChangeAspect="1"/>
          </p:cNvPicPr>
          <p:nvPr/>
        </p:nvPicPr>
        <p:blipFill>
          <a:blip r:embed="rId4"/>
          <a:stretch>
            <a:fillRect/>
          </a:stretch>
        </p:blipFill>
        <p:spPr>
          <a:xfrm>
            <a:off x="10302441" y="4600015"/>
            <a:ext cx="118559" cy="107421"/>
          </a:xfrm>
          <a:prstGeom prst="rect">
            <a:avLst/>
          </a:prstGeom>
        </p:spPr>
      </p:pic>
      <p:pic>
        <p:nvPicPr>
          <p:cNvPr id="935" name="図 934">
            <a:extLst>
              <a:ext uri="{FF2B5EF4-FFF2-40B4-BE49-F238E27FC236}">
                <a16:creationId xmlns:a16="http://schemas.microsoft.com/office/drawing/2014/main" id="{DD3055E3-6F1F-B5F7-E7EB-305E08A58D44}"/>
              </a:ext>
            </a:extLst>
          </p:cNvPr>
          <p:cNvPicPr>
            <a:picLocks noChangeAspect="1"/>
          </p:cNvPicPr>
          <p:nvPr/>
        </p:nvPicPr>
        <p:blipFill>
          <a:blip r:embed="rId4"/>
          <a:stretch>
            <a:fillRect/>
          </a:stretch>
        </p:blipFill>
        <p:spPr>
          <a:xfrm>
            <a:off x="10281487" y="4780209"/>
            <a:ext cx="70934" cy="59030"/>
          </a:xfrm>
          <a:prstGeom prst="rect">
            <a:avLst/>
          </a:prstGeom>
        </p:spPr>
      </p:pic>
      <p:sp>
        <p:nvSpPr>
          <p:cNvPr id="936" name="テキスト ボックス 935">
            <a:extLst>
              <a:ext uri="{FF2B5EF4-FFF2-40B4-BE49-F238E27FC236}">
                <a16:creationId xmlns:a16="http://schemas.microsoft.com/office/drawing/2014/main" id="{3FA91070-24A4-F519-BB93-EA44E3E4D49A}"/>
              </a:ext>
            </a:extLst>
          </p:cNvPr>
          <p:cNvSpPr txBox="1"/>
          <p:nvPr/>
        </p:nvSpPr>
        <p:spPr>
          <a:xfrm>
            <a:off x="10202971" y="4398250"/>
            <a:ext cx="271228" cy="153888"/>
          </a:xfrm>
          <a:prstGeom prst="rect">
            <a:avLst/>
          </a:prstGeom>
          <a:noFill/>
        </p:spPr>
        <p:txBody>
          <a:bodyPr wrap="squar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37" name="テキスト ボックス 936">
            <a:extLst>
              <a:ext uri="{FF2B5EF4-FFF2-40B4-BE49-F238E27FC236}">
                <a16:creationId xmlns:a16="http://schemas.microsoft.com/office/drawing/2014/main" id="{6C89A578-5DBF-00EF-36E6-CC202DD7BA4A}"/>
              </a:ext>
            </a:extLst>
          </p:cNvPr>
          <p:cNvSpPr txBox="1"/>
          <p:nvPr/>
        </p:nvSpPr>
        <p:spPr>
          <a:xfrm>
            <a:off x="10202971" y="4579068"/>
            <a:ext cx="271228" cy="153888"/>
          </a:xfrm>
          <a:prstGeom prst="rect">
            <a:avLst/>
          </a:prstGeom>
          <a:noFill/>
        </p:spPr>
        <p:txBody>
          <a:bodyPr wrap="square" rtlCol="0">
            <a:spAutoFit/>
          </a:bodyPr>
          <a:lstStyle/>
          <a:p>
            <a:r>
              <a:rPr kumimoji="1" lang="en-US" altLang="ja-JP" sz="400" i="1" dirty="0">
                <a:solidFill>
                  <a:schemeClr val="bg1"/>
                </a:solidFill>
              </a:rPr>
              <a:t>min</a:t>
            </a:r>
            <a:endParaRPr kumimoji="1" lang="ja-JP" altLang="en-US" sz="400" i="1" dirty="0">
              <a:solidFill>
                <a:schemeClr val="bg1"/>
              </a:solidFill>
            </a:endParaRPr>
          </a:p>
        </p:txBody>
      </p:sp>
      <p:sp>
        <p:nvSpPr>
          <p:cNvPr id="938" name="テキスト ボックス 937">
            <a:extLst>
              <a:ext uri="{FF2B5EF4-FFF2-40B4-BE49-F238E27FC236}">
                <a16:creationId xmlns:a16="http://schemas.microsoft.com/office/drawing/2014/main" id="{7289DAA8-EC39-3F96-14A1-A433CB5E54FE}"/>
              </a:ext>
            </a:extLst>
          </p:cNvPr>
          <p:cNvSpPr txBox="1"/>
          <p:nvPr/>
        </p:nvSpPr>
        <p:spPr>
          <a:xfrm>
            <a:off x="9376470" y="3965794"/>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39" name="図 938">
            <a:extLst>
              <a:ext uri="{FF2B5EF4-FFF2-40B4-BE49-F238E27FC236}">
                <a16:creationId xmlns:a16="http://schemas.microsoft.com/office/drawing/2014/main" id="{38E30F23-835F-3B9A-9AED-721967B08B84}"/>
              </a:ext>
            </a:extLst>
          </p:cNvPr>
          <p:cNvPicPr>
            <a:picLocks noChangeAspect="1"/>
          </p:cNvPicPr>
          <p:nvPr/>
        </p:nvPicPr>
        <p:blipFill>
          <a:blip r:embed="rId15"/>
          <a:stretch>
            <a:fillRect/>
          </a:stretch>
        </p:blipFill>
        <p:spPr>
          <a:xfrm>
            <a:off x="9419841" y="3958486"/>
            <a:ext cx="1061632" cy="918065"/>
          </a:xfrm>
          <a:prstGeom prst="rect">
            <a:avLst/>
          </a:prstGeom>
        </p:spPr>
      </p:pic>
      <p:sp>
        <p:nvSpPr>
          <p:cNvPr id="940" name="テキスト ボックス 939">
            <a:extLst>
              <a:ext uri="{FF2B5EF4-FFF2-40B4-BE49-F238E27FC236}">
                <a16:creationId xmlns:a16="http://schemas.microsoft.com/office/drawing/2014/main" id="{259528AF-35D4-A734-247B-251510B320C9}"/>
              </a:ext>
            </a:extLst>
          </p:cNvPr>
          <p:cNvSpPr txBox="1"/>
          <p:nvPr/>
        </p:nvSpPr>
        <p:spPr>
          <a:xfrm>
            <a:off x="9416089" y="3972381"/>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pic>
        <p:nvPicPr>
          <p:cNvPr id="941" name="図 940">
            <a:extLst>
              <a:ext uri="{FF2B5EF4-FFF2-40B4-BE49-F238E27FC236}">
                <a16:creationId xmlns:a16="http://schemas.microsoft.com/office/drawing/2014/main" id="{4CF6DB6D-AB40-9852-73E4-B499D1C5A324}"/>
              </a:ext>
            </a:extLst>
          </p:cNvPr>
          <p:cNvPicPr>
            <a:picLocks noChangeAspect="1"/>
          </p:cNvPicPr>
          <p:nvPr/>
        </p:nvPicPr>
        <p:blipFill>
          <a:blip r:embed="rId17"/>
          <a:stretch>
            <a:fillRect/>
          </a:stretch>
        </p:blipFill>
        <p:spPr>
          <a:xfrm>
            <a:off x="6293393" y="3094481"/>
            <a:ext cx="445164" cy="202483"/>
          </a:xfrm>
          <a:prstGeom prst="rect">
            <a:avLst/>
          </a:prstGeom>
        </p:spPr>
      </p:pic>
      <p:sp>
        <p:nvSpPr>
          <p:cNvPr id="942" name="テキスト ボックス 941">
            <a:extLst>
              <a:ext uri="{FF2B5EF4-FFF2-40B4-BE49-F238E27FC236}">
                <a16:creationId xmlns:a16="http://schemas.microsoft.com/office/drawing/2014/main" id="{C36CB26B-3ABB-4BE2-C9FF-1FD3C7210CF5}"/>
              </a:ext>
            </a:extLst>
          </p:cNvPr>
          <p:cNvSpPr txBox="1"/>
          <p:nvPr/>
        </p:nvSpPr>
        <p:spPr>
          <a:xfrm>
            <a:off x="6253203" y="3072970"/>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pic>
        <p:nvPicPr>
          <p:cNvPr id="943" name="図 942">
            <a:extLst>
              <a:ext uri="{FF2B5EF4-FFF2-40B4-BE49-F238E27FC236}">
                <a16:creationId xmlns:a16="http://schemas.microsoft.com/office/drawing/2014/main" id="{87A40252-7AF4-9DF3-2BEC-CC6336977D42}"/>
              </a:ext>
            </a:extLst>
          </p:cNvPr>
          <p:cNvPicPr>
            <a:picLocks noChangeAspect="1"/>
          </p:cNvPicPr>
          <p:nvPr/>
        </p:nvPicPr>
        <p:blipFill>
          <a:blip r:embed="rId18"/>
          <a:stretch>
            <a:fillRect/>
          </a:stretch>
        </p:blipFill>
        <p:spPr>
          <a:xfrm>
            <a:off x="8394155" y="3992081"/>
            <a:ext cx="477134" cy="212821"/>
          </a:xfrm>
          <a:prstGeom prst="rect">
            <a:avLst/>
          </a:prstGeom>
        </p:spPr>
      </p:pic>
      <p:sp>
        <p:nvSpPr>
          <p:cNvPr id="944" name="テキスト ボックス 943">
            <a:extLst>
              <a:ext uri="{FF2B5EF4-FFF2-40B4-BE49-F238E27FC236}">
                <a16:creationId xmlns:a16="http://schemas.microsoft.com/office/drawing/2014/main" id="{B2B51BD9-C3F1-ADD3-72CE-C4E050931DB0}"/>
              </a:ext>
            </a:extLst>
          </p:cNvPr>
          <p:cNvSpPr txBox="1"/>
          <p:nvPr/>
        </p:nvSpPr>
        <p:spPr>
          <a:xfrm>
            <a:off x="8356393" y="3967797"/>
            <a:ext cx="1105490" cy="246221"/>
          </a:xfrm>
          <a:prstGeom prst="rect">
            <a:avLst/>
          </a:prstGeom>
          <a:noFill/>
        </p:spPr>
        <p:txBody>
          <a:bodyPr wrap="square" rtlCol="0">
            <a:spAutoFit/>
          </a:bodyPr>
          <a:lstStyle/>
          <a:p>
            <a:r>
              <a:rPr kumimoji="1" lang="en-US" altLang="ja-JP" sz="500" b="1" i="1" dirty="0"/>
              <a:t>Production line A</a:t>
            </a:r>
          </a:p>
          <a:p>
            <a:r>
              <a:rPr kumimoji="1" lang="en-US" altLang="ja-JP" sz="500" b="1" i="1" dirty="0"/>
              <a:t>Processing machine 1 process</a:t>
            </a:r>
            <a:endParaRPr kumimoji="1" lang="ja-JP" altLang="en-US" sz="300" b="1" i="1" dirty="0"/>
          </a:p>
        </p:txBody>
      </p:sp>
      <p:pic>
        <p:nvPicPr>
          <p:cNvPr id="945" name="図 944">
            <a:extLst>
              <a:ext uri="{FF2B5EF4-FFF2-40B4-BE49-F238E27FC236}">
                <a16:creationId xmlns:a16="http://schemas.microsoft.com/office/drawing/2014/main" id="{32712790-EC44-B085-0A72-415D9AE13801}"/>
              </a:ext>
            </a:extLst>
          </p:cNvPr>
          <p:cNvPicPr>
            <a:picLocks noChangeAspect="1"/>
          </p:cNvPicPr>
          <p:nvPr/>
        </p:nvPicPr>
        <p:blipFill>
          <a:blip r:embed="rId15"/>
          <a:stretch>
            <a:fillRect/>
          </a:stretch>
        </p:blipFill>
        <p:spPr>
          <a:xfrm>
            <a:off x="5202213" y="3953304"/>
            <a:ext cx="1061632" cy="918065"/>
          </a:xfrm>
          <a:prstGeom prst="rect">
            <a:avLst/>
          </a:prstGeom>
        </p:spPr>
      </p:pic>
      <p:sp>
        <p:nvSpPr>
          <p:cNvPr id="946" name="テキスト ボックス 945">
            <a:extLst>
              <a:ext uri="{FF2B5EF4-FFF2-40B4-BE49-F238E27FC236}">
                <a16:creationId xmlns:a16="http://schemas.microsoft.com/office/drawing/2014/main" id="{32BCCD95-2C11-DFA3-5112-4B91F3638CE1}"/>
              </a:ext>
            </a:extLst>
          </p:cNvPr>
          <p:cNvSpPr txBox="1"/>
          <p:nvPr/>
        </p:nvSpPr>
        <p:spPr>
          <a:xfrm>
            <a:off x="5198461" y="3967199"/>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sp>
        <p:nvSpPr>
          <p:cNvPr id="947" name="テキスト ボックス 946">
            <a:extLst>
              <a:ext uri="{FF2B5EF4-FFF2-40B4-BE49-F238E27FC236}">
                <a16:creationId xmlns:a16="http://schemas.microsoft.com/office/drawing/2014/main" id="{3E33FB13-B308-2515-007A-EC7B4E2F2311}"/>
              </a:ext>
            </a:extLst>
          </p:cNvPr>
          <p:cNvSpPr txBox="1"/>
          <p:nvPr/>
        </p:nvSpPr>
        <p:spPr>
          <a:xfrm>
            <a:off x="2057627" y="4878094"/>
            <a:ext cx="1105490" cy="246221"/>
          </a:xfrm>
          <a:prstGeom prst="rect">
            <a:avLst/>
          </a:prstGeom>
          <a:noFill/>
        </p:spPr>
        <p:txBody>
          <a:bodyPr wrap="square" rtlCol="0">
            <a:spAutoFit/>
          </a:bodyPr>
          <a:lstStyle/>
          <a:p>
            <a:r>
              <a:rPr kumimoji="1" lang="en-US" altLang="ja-JP" sz="500" b="1" i="1" dirty="0">
                <a:solidFill>
                  <a:schemeClr val="bg1"/>
                </a:solidFill>
              </a:rPr>
              <a:t>Production line A</a:t>
            </a:r>
          </a:p>
          <a:p>
            <a:r>
              <a:rPr kumimoji="1" lang="en-US" altLang="ja-JP" sz="500" b="1" i="1" dirty="0">
                <a:solidFill>
                  <a:schemeClr val="bg1"/>
                </a:solidFill>
              </a:rPr>
              <a:t>Processing machine 1 process</a:t>
            </a:r>
            <a:endParaRPr kumimoji="1" lang="ja-JP" altLang="en-US" sz="300" b="1" i="1" dirty="0">
              <a:solidFill>
                <a:schemeClr val="bg1"/>
              </a:solidFill>
            </a:endParaRPr>
          </a:p>
        </p:txBody>
      </p:sp>
      <p:sp>
        <p:nvSpPr>
          <p:cNvPr id="948" name="テキスト ボックス 947">
            <a:extLst>
              <a:ext uri="{FF2B5EF4-FFF2-40B4-BE49-F238E27FC236}">
                <a16:creationId xmlns:a16="http://schemas.microsoft.com/office/drawing/2014/main" id="{CD82CD3F-D29F-C66E-18EA-570C761D00C9}"/>
              </a:ext>
            </a:extLst>
          </p:cNvPr>
          <p:cNvSpPr txBox="1"/>
          <p:nvPr/>
        </p:nvSpPr>
        <p:spPr>
          <a:xfrm>
            <a:off x="4194543" y="4306436"/>
            <a:ext cx="958645" cy="400110"/>
          </a:xfrm>
          <a:prstGeom prst="rect">
            <a:avLst/>
          </a:prstGeom>
          <a:noFill/>
        </p:spPr>
        <p:txBody>
          <a:bodyPr wrap="square" rtlCol="0">
            <a:spAutoFit/>
          </a:bodyPr>
          <a:lstStyle/>
          <a:p>
            <a:pPr algn="ctr"/>
            <a:r>
              <a:rPr kumimoji="1" lang="en-US" altLang="ja-JP" sz="1000" b="1" i="1" dirty="0"/>
              <a:t>Changeover</a:t>
            </a:r>
          </a:p>
          <a:p>
            <a:pPr algn="ctr"/>
            <a:r>
              <a:rPr kumimoji="1" lang="en-US" altLang="ja-JP" sz="1000" b="1" i="1" dirty="0"/>
              <a:t>10min</a:t>
            </a:r>
            <a:endParaRPr kumimoji="1" lang="ja-JP" altLang="en-US" sz="1000" b="1" i="1" dirty="0"/>
          </a:p>
        </p:txBody>
      </p:sp>
      <p:sp>
        <p:nvSpPr>
          <p:cNvPr id="949" name="テキスト ボックス 948">
            <a:extLst>
              <a:ext uri="{FF2B5EF4-FFF2-40B4-BE49-F238E27FC236}">
                <a16:creationId xmlns:a16="http://schemas.microsoft.com/office/drawing/2014/main" id="{24AAF83D-E4F4-5BB2-EB51-425033F250AF}"/>
              </a:ext>
            </a:extLst>
          </p:cNvPr>
          <p:cNvSpPr txBox="1"/>
          <p:nvPr/>
        </p:nvSpPr>
        <p:spPr>
          <a:xfrm>
            <a:off x="9486859" y="3429624"/>
            <a:ext cx="958645" cy="400110"/>
          </a:xfrm>
          <a:prstGeom prst="rect">
            <a:avLst/>
          </a:prstGeom>
          <a:noFill/>
        </p:spPr>
        <p:txBody>
          <a:bodyPr wrap="square" rtlCol="0">
            <a:spAutoFit/>
          </a:bodyPr>
          <a:lstStyle/>
          <a:p>
            <a:pPr algn="ctr"/>
            <a:r>
              <a:rPr kumimoji="1" lang="en-US" altLang="ja-JP" sz="1000" b="1" i="1" dirty="0"/>
              <a:t>Changeover</a:t>
            </a:r>
          </a:p>
          <a:p>
            <a:pPr algn="ctr"/>
            <a:r>
              <a:rPr kumimoji="1" lang="en-US" altLang="ja-JP" sz="1000" b="1" i="1" dirty="0"/>
              <a:t>10min</a:t>
            </a:r>
            <a:endParaRPr kumimoji="1" lang="ja-JP" altLang="en-US" sz="1000" b="1" i="1" dirty="0"/>
          </a:p>
        </p:txBody>
      </p:sp>
      <p:sp>
        <p:nvSpPr>
          <p:cNvPr id="950" name="テキスト ボックス 949">
            <a:extLst>
              <a:ext uri="{FF2B5EF4-FFF2-40B4-BE49-F238E27FC236}">
                <a16:creationId xmlns:a16="http://schemas.microsoft.com/office/drawing/2014/main" id="{AE6AB0D8-9F03-C2FC-B590-6AF5A9D1A155}"/>
              </a:ext>
            </a:extLst>
          </p:cNvPr>
          <p:cNvSpPr txBox="1"/>
          <p:nvPr/>
        </p:nvSpPr>
        <p:spPr>
          <a:xfrm>
            <a:off x="9477692" y="2531132"/>
            <a:ext cx="958645" cy="400110"/>
          </a:xfrm>
          <a:prstGeom prst="rect">
            <a:avLst/>
          </a:prstGeom>
          <a:noFill/>
        </p:spPr>
        <p:txBody>
          <a:bodyPr wrap="square" rtlCol="0">
            <a:spAutoFit/>
          </a:bodyPr>
          <a:lstStyle/>
          <a:p>
            <a:pPr algn="ctr"/>
            <a:r>
              <a:rPr kumimoji="1" lang="en-US" altLang="ja-JP" sz="1000" b="1" i="1" dirty="0"/>
              <a:t>Changeover</a:t>
            </a:r>
          </a:p>
          <a:p>
            <a:pPr algn="ctr"/>
            <a:r>
              <a:rPr kumimoji="1" lang="en-US" altLang="ja-JP" sz="1000" b="1" i="1" dirty="0"/>
              <a:t>12min</a:t>
            </a:r>
            <a:endParaRPr kumimoji="1" lang="ja-JP" altLang="en-US" sz="1000" b="1" i="1" dirty="0"/>
          </a:p>
        </p:txBody>
      </p:sp>
      <p:pic>
        <p:nvPicPr>
          <p:cNvPr id="951" name="図 950">
            <a:extLst>
              <a:ext uri="{FF2B5EF4-FFF2-40B4-BE49-F238E27FC236}">
                <a16:creationId xmlns:a16="http://schemas.microsoft.com/office/drawing/2014/main" id="{01EC36D5-01CB-319E-85C5-7A6DBB72ED58}"/>
              </a:ext>
            </a:extLst>
          </p:cNvPr>
          <p:cNvPicPr>
            <a:picLocks noChangeAspect="1"/>
          </p:cNvPicPr>
          <p:nvPr/>
        </p:nvPicPr>
        <p:blipFill>
          <a:blip r:embed="rId19"/>
          <a:stretch>
            <a:fillRect/>
          </a:stretch>
        </p:blipFill>
        <p:spPr>
          <a:xfrm>
            <a:off x="1030940" y="5784879"/>
            <a:ext cx="2034999" cy="137172"/>
          </a:xfrm>
          <a:prstGeom prst="rect">
            <a:avLst/>
          </a:prstGeom>
        </p:spPr>
      </p:pic>
      <p:sp>
        <p:nvSpPr>
          <p:cNvPr id="952" name="正方形/長方形 951">
            <a:extLst>
              <a:ext uri="{FF2B5EF4-FFF2-40B4-BE49-F238E27FC236}">
                <a16:creationId xmlns:a16="http://schemas.microsoft.com/office/drawing/2014/main" id="{ED262CE7-8DD9-C69D-3D37-E6E4F7543FE8}"/>
              </a:ext>
            </a:extLst>
          </p:cNvPr>
          <p:cNvSpPr/>
          <p:nvPr/>
        </p:nvSpPr>
        <p:spPr>
          <a:xfrm>
            <a:off x="984140" y="1859280"/>
            <a:ext cx="9856383" cy="282378"/>
          </a:xfrm>
          <a:prstGeom prst="rect">
            <a:avLst/>
          </a:prstGeom>
          <a:solidFill>
            <a:schemeClr val="tx2">
              <a:lumMod val="75000"/>
            </a:schemeClr>
          </a:solidFill>
          <a:ln w="31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bg1"/>
              </a:solidFill>
            </a:endParaRPr>
          </a:p>
        </p:txBody>
      </p:sp>
      <p:pic>
        <p:nvPicPr>
          <p:cNvPr id="953" name="図 952">
            <a:extLst>
              <a:ext uri="{FF2B5EF4-FFF2-40B4-BE49-F238E27FC236}">
                <a16:creationId xmlns:a16="http://schemas.microsoft.com/office/drawing/2014/main" id="{CACA3091-78F5-4C9C-A99E-C823CAD3C6DE}"/>
              </a:ext>
            </a:extLst>
          </p:cNvPr>
          <p:cNvPicPr>
            <a:picLocks noChangeAspect="1"/>
          </p:cNvPicPr>
          <p:nvPr/>
        </p:nvPicPr>
        <p:blipFill>
          <a:blip r:embed="rId20"/>
          <a:stretch>
            <a:fillRect/>
          </a:stretch>
        </p:blipFill>
        <p:spPr>
          <a:xfrm>
            <a:off x="1115447" y="1944424"/>
            <a:ext cx="114826" cy="114826"/>
          </a:xfrm>
          <a:prstGeom prst="rect">
            <a:avLst/>
          </a:prstGeom>
        </p:spPr>
      </p:pic>
      <p:sp>
        <p:nvSpPr>
          <p:cNvPr id="954" name="テキスト ボックス 953">
            <a:extLst>
              <a:ext uri="{FF2B5EF4-FFF2-40B4-BE49-F238E27FC236}">
                <a16:creationId xmlns:a16="http://schemas.microsoft.com/office/drawing/2014/main" id="{51799584-712E-FBF9-932F-A85877D412B8}"/>
              </a:ext>
            </a:extLst>
          </p:cNvPr>
          <p:cNvSpPr txBox="1"/>
          <p:nvPr/>
        </p:nvSpPr>
        <p:spPr>
          <a:xfrm>
            <a:off x="1172860" y="1916139"/>
            <a:ext cx="1105490" cy="169277"/>
          </a:xfrm>
          <a:prstGeom prst="rect">
            <a:avLst/>
          </a:prstGeom>
          <a:noFill/>
        </p:spPr>
        <p:txBody>
          <a:bodyPr wrap="square" rtlCol="0">
            <a:spAutoFit/>
          </a:bodyPr>
          <a:lstStyle/>
          <a:p>
            <a:r>
              <a:rPr kumimoji="1" lang="en-US" altLang="ja-JP" sz="500" b="1" i="1" dirty="0">
                <a:solidFill>
                  <a:schemeClr val="bg1"/>
                </a:solidFill>
              </a:rPr>
              <a:t>PEGASUS</a:t>
            </a:r>
            <a:endParaRPr kumimoji="1" lang="ja-JP" altLang="en-US" sz="300" b="1" i="1" dirty="0">
              <a:solidFill>
                <a:schemeClr val="bg1"/>
              </a:solidFill>
            </a:endParaRPr>
          </a:p>
        </p:txBody>
      </p:sp>
    </p:spTree>
    <p:extLst>
      <p:ext uri="{BB962C8B-B14F-4D97-AF65-F5344CB8AC3E}">
        <p14:creationId xmlns:p14="http://schemas.microsoft.com/office/powerpoint/2010/main" val="70825517"/>
      </p:ext>
    </p:extLst>
  </p:cSld>
  <p:clrMapOvr>
    <a:masterClrMapping/>
  </p:clrMapOvr>
</p:sld>
</file>

<file path=ppt/theme/theme1.xml><?xml version="1.0" encoding="utf-8"?>
<a:theme xmlns:a="http://schemas.openxmlformats.org/drawingml/2006/main" name="レトロスペクト">
  <a:themeElements>
    <a:clrScheme name="ユーザー定義 7">
      <a:dk1>
        <a:srgbClr val="3F3F3F"/>
      </a:dk1>
      <a:lt1>
        <a:sysClr val="window" lastClr="FFFFFF"/>
      </a:lt1>
      <a:dk2>
        <a:srgbClr val="44546A"/>
      </a:dk2>
      <a:lt2>
        <a:srgbClr val="E7E6E6"/>
      </a:lt2>
      <a:accent1>
        <a:srgbClr val="FFFFFF"/>
      </a:accent1>
      <a:accent2>
        <a:srgbClr val="44546A"/>
      </a:accent2>
      <a:accent3>
        <a:srgbClr val="FFD965"/>
      </a:accent3>
      <a:accent4>
        <a:srgbClr val="FFC000"/>
      </a:accent4>
      <a:accent5>
        <a:srgbClr val="9CC3E5"/>
      </a:accent5>
      <a:accent6>
        <a:srgbClr val="A8D08D"/>
      </a:accent6>
      <a:hlink>
        <a:srgbClr val="70AD47"/>
      </a:hlink>
      <a:folHlink>
        <a:srgbClr val="F4B183"/>
      </a:folHlink>
    </a:clrScheme>
    <a:fontScheme name="ユーザー定義 10">
      <a:majorFont>
        <a:latin typeface="Segoe UI"/>
        <a:ea typeface="メイリオ"/>
        <a:cs typeface=""/>
      </a:majorFont>
      <a:minorFont>
        <a:latin typeface="Segoe UI"/>
        <a:ea typeface="メイリオ"/>
        <a:cs typeface=""/>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chemeClr val="tx2">
            <a:lumMod val="75000"/>
          </a:schemeClr>
        </a:solidFill>
        <a:ln w="3175">
          <a:solidFill>
            <a:schemeClr val="accent2"/>
          </a:solidFill>
          <a:prstDash val="solid"/>
        </a:ln>
      </a:spPr>
      <a:bodyPr rtlCol="0" anchor="ctr"/>
      <a:lstStyle>
        <a:defPPr algn="ctr">
          <a:defRPr kumimoji="1" sz="9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cmpd="dbl">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TM02900769[[fn=レトロスペクト]]</Template>
  <TotalTime>27176</TotalTime>
  <Words>4185</Words>
  <Application>Microsoft Office PowerPoint</Application>
  <PresentationFormat>Widescreen</PresentationFormat>
  <Paragraphs>645</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メイリオ</vt:lpstr>
      <vt:lpstr>Meiryo UI</vt:lpstr>
      <vt:lpstr>游ゴシック</vt:lpstr>
      <vt:lpstr>Arial</vt:lpstr>
      <vt:lpstr>Arial</vt:lpstr>
      <vt:lpstr>Calibri</vt:lpstr>
      <vt:lpstr>CIDFont+F1</vt:lpstr>
      <vt:lpstr>CIDFont+F2</vt:lpstr>
      <vt:lpstr>Segoe UI</vt:lpstr>
      <vt:lpstr>Segoe UI 本文</vt:lpstr>
      <vt:lpstr>レトロスペクト</vt:lpstr>
      <vt:lpstr>ระบบตรวจสอบการทำงานและติดตามการทำงาน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nozaki ryo</dc:creator>
  <cp:lastModifiedBy>Arunwit</cp:lastModifiedBy>
  <cp:revision>415</cp:revision>
  <cp:lastPrinted>2021-10-27T03:54:54Z</cp:lastPrinted>
  <dcterms:created xsi:type="dcterms:W3CDTF">2018-07-06T03:47:07Z</dcterms:created>
  <dcterms:modified xsi:type="dcterms:W3CDTF">2023-09-01T04:39:19Z</dcterms:modified>
</cp:coreProperties>
</file>