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6" r:id="rId2"/>
    <p:sldId id="371" r:id="rId3"/>
    <p:sldId id="375" r:id="rId4"/>
    <p:sldId id="374" r:id="rId5"/>
    <p:sldId id="376" r:id="rId6"/>
    <p:sldId id="373" r:id="rId7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zaki ryo" initials="nr" lastIdx="1" clrIdx="0">
    <p:extLst>
      <p:ext uri="{19B8F6BF-5375-455C-9EA6-DF929625EA0E}">
        <p15:presenceInfo xmlns:p15="http://schemas.microsoft.com/office/powerpoint/2012/main" userId="392c27c9e49268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FFEF"/>
    <a:srgbClr val="FFCCCC"/>
    <a:srgbClr val="E7F1FA"/>
    <a:srgbClr val="FFFFCC"/>
    <a:srgbClr val="0000FF"/>
    <a:srgbClr val="3399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86" autoAdjust="0"/>
    <p:restoredTop sz="94660"/>
  </p:normalViewPr>
  <p:slideViewPr>
    <p:cSldViewPr snapToGrid="0" showGuides="1">
      <p:cViewPr>
        <p:scale>
          <a:sx n="180" d="100"/>
          <a:sy n="180" d="100"/>
        </p:scale>
        <p:origin x="192" y="-16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30"/>
          </a:xfrm>
          <a:prstGeom prst="rect">
            <a:avLst/>
          </a:prstGeom>
        </p:spPr>
        <p:txBody>
          <a:bodyPr vert="horz" lIns="91051" tIns="45526" rIns="91051" bIns="4552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5030"/>
          </a:xfrm>
          <a:prstGeom prst="rect">
            <a:avLst/>
          </a:prstGeom>
        </p:spPr>
        <p:txBody>
          <a:bodyPr vert="horz" lIns="91051" tIns="45526" rIns="91051" bIns="45526" rtlCol="0"/>
          <a:lstStyle>
            <a:lvl1pPr algn="r">
              <a:defRPr sz="1200"/>
            </a:lvl1pPr>
          </a:lstStyle>
          <a:p>
            <a:fld id="{539D8877-6569-4601-A5D3-72C3670B8196}" type="datetimeFigureOut">
              <a:rPr kumimoji="1" lang="ja-JP" altLang="en-US" smtClean="0"/>
              <a:t>2023/11/18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1231900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51" tIns="45526" rIns="91051" bIns="4552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051" tIns="45526" rIns="91051" bIns="4552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288"/>
            <a:ext cx="2918830" cy="495029"/>
          </a:xfrm>
          <a:prstGeom prst="rect">
            <a:avLst/>
          </a:prstGeom>
        </p:spPr>
        <p:txBody>
          <a:bodyPr vert="horz" lIns="91051" tIns="45526" rIns="91051" bIns="4552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8"/>
            <a:ext cx="2918830" cy="495029"/>
          </a:xfrm>
          <a:prstGeom prst="rect">
            <a:avLst/>
          </a:prstGeom>
        </p:spPr>
        <p:txBody>
          <a:bodyPr vert="horz" lIns="91051" tIns="45526" rIns="91051" bIns="45526" rtlCol="0" anchor="b"/>
          <a:lstStyle>
            <a:lvl1pPr algn="r">
              <a:defRPr sz="1200"/>
            </a:lvl1pPr>
          </a:lstStyle>
          <a:p>
            <a:fld id="{5B5D0C45-6DCD-4D47-967D-53E5F83E15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80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D0C45-6DCD-4D47-967D-53E5F83E154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10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9FDB8-7F7F-4C94-A4CF-B1A3571650C5}" type="datetime1">
              <a:rPr kumimoji="1" lang="ja-JP" altLang="en-US" smtClean="0"/>
              <a:t>2023/11/18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04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54B-2316-46CF-BAF6-AD9ECB1795E2}" type="datetime1">
              <a:rPr kumimoji="1" lang="ja-JP" altLang="en-US" smtClean="0"/>
              <a:t>2023/11/18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355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791F-F478-4EBE-B9B2-31A569F6089F}" type="datetime1">
              <a:rPr kumimoji="1" lang="ja-JP" altLang="en-US" smtClean="0"/>
              <a:t>2023/11/18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4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D436-5242-4F02-B8E0-57A7DD7F1762}" type="datetime1">
              <a:rPr kumimoji="1" lang="ja-JP" altLang="en-US" smtClean="0"/>
              <a:t>2023/11/18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57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D2B1-24F9-45D6-895D-BDCEE28D6835}" type="datetime1">
              <a:rPr kumimoji="1" lang="ja-JP" altLang="en-US" smtClean="0"/>
              <a:t>2023/11/18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34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0839-0245-470E-8B2E-E0EB6220AE6B}" type="datetime1">
              <a:rPr kumimoji="1" lang="ja-JP" altLang="en-US" smtClean="0"/>
              <a:t>2023/11/18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90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34BAC-0399-4DB1-910A-CC8E79B5BC8B}" type="datetime1">
              <a:rPr kumimoji="1" lang="ja-JP" altLang="en-US" smtClean="0"/>
              <a:t>2023/11/18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851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147D-130D-4417-AC9D-867A3602327B}" type="datetime1">
              <a:rPr kumimoji="1" lang="ja-JP" altLang="en-US" smtClean="0"/>
              <a:t>2023/11/18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981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C72D-71DC-4E79-8F54-02590A93B83A}" type="datetime1">
              <a:rPr kumimoji="1" lang="ja-JP" altLang="en-US" smtClean="0"/>
              <a:t>2023/11/18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9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8641D0D-EBF4-455C-A33F-0D47DAEBBAB6}" type="datetime1">
              <a:rPr kumimoji="1" lang="ja-JP" altLang="en-US" smtClean="0"/>
              <a:t>2023/11/18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97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6EF6-FBB2-410B-9895-1C64563D4977}" type="datetime1">
              <a:rPr kumimoji="1" lang="ja-JP" altLang="en-US" smtClean="0"/>
              <a:t>2023/11/18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69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A55B2A1-8CB7-40D2-8210-863C877945A7}" type="datetime1">
              <a:rPr kumimoji="1" lang="ja-JP" altLang="en-US" smtClean="0"/>
              <a:t>2023/11/18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1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eyence.co.th/products/controls/other-controls/ms2/models/ms2-h100/?search_dl=1" TargetMode="External"/><Relationship Id="rId13" Type="http://schemas.openxmlformats.org/officeDocument/2006/relationships/hyperlink" Target="https://www.keyence.co.th/products/sensor/fiber-optic/fu/models/fu-13/?search_dl=1" TargetMode="External"/><Relationship Id="rId18" Type="http://schemas.openxmlformats.org/officeDocument/2006/relationships/hyperlink" Target="https://www.keyence.co.th/products/sensor/laser/il/models/op-87056/?search_dl=1" TargetMode="External"/><Relationship Id="rId26" Type="http://schemas.openxmlformats.org/officeDocument/2006/relationships/hyperlink" Target="https://www.keyence.co.th/products/controls/plc-building-block-type/kv-8000/models/kv-cac1h/?search_dl=1" TargetMode="External"/><Relationship Id="rId3" Type="http://schemas.openxmlformats.org/officeDocument/2006/relationships/hyperlink" Target="https://www.keyence.co.th/products/controls/plc-building-block-type/kv-8000/models/kv-xd02/?search_dl=1" TargetMode="External"/><Relationship Id="rId21" Type="http://schemas.openxmlformats.org/officeDocument/2006/relationships/hyperlink" Target="https://www.keyence.co.th/products/controls/motor/sv/models/sv-e3/" TargetMode="External"/><Relationship Id="rId7" Type="http://schemas.openxmlformats.org/officeDocument/2006/relationships/hyperlink" Target="https://www.keyence.co.th/products/controls/plc-building-block-type/kv-8000/models/kv-ca02/?search_dl=1" TargetMode="External"/><Relationship Id="rId12" Type="http://schemas.openxmlformats.org/officeDocument/2006/relationships/hyperlink" Target="https://www.keyence.co.th/products/sensor/fiber-optic/fu/models/fu-66tz/?search_dl=1" TargetMode="External"/><Relationship Id="rId17" Type="http://schemas.openxmlformats.org/officeDocument/2006/relationships/hyperlink" Target="https://www.keyence.co.th/products/sensor/positioning/il/models/il-030/?search_dl=1" TargetMode="External"/><Relationship Id="rId25" Type="http://schemas.openxmlformats.org/officeDocument/2006/relationships/hyperlink" Target="https://www.keyence.co.th/products/controls/plc-building-block-type/kv-8000/models/kv-cal03/?search_dl=1" TargetMode="External"/><Relationship Id="rId2" Type="http://schemas.openxmlformats.org/officeDocument/2006/relationships/hyperlink" Target="https://www.keyence.co.th/products/controls/plc-building-block-type/kv-8000/models/kv-8000/?search_dl=1" TargetMode="External"/><Relationship Id="rId16" Type="http://schemas.openxmlformats.org/officeDocument/2006/relationships/hyperlink" Target="https://www.keyence.co.th/products/sensor/laser/il/models/il-1000/?search_dl=1" TargetMode="External"/><Relationship Id="rId20" Type="http://schemas.openxmlformats.org/officeDocument/2006/relationships/hyperlink" Target="https://www.keyence.co.th/products/controls/motor/sv/models/sv-m005a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keyence.co.th/products/controls/plc-building-block-type/kv-8000/models/kv-ssc02/?search_dl=1" TargetMode="External"/><Relationship Id="rId11" Type="http://schemas.openxmlformats.org/officeDocument/2006/relationships/hyperlink" Target="https://www.keyence.co.th/products/sensor/fiber-optic/fs-n/models/fs-n12n/?search_dl=1" TargetMode="External"/><Relationship Id="rId24" Type="http://schemas.openxmlformats.org/officeDocument/2006/relationships/hyperlink" Target="https://www.keyence.co.th/products/controls/plc-building-block-type/kv-8000/models/kv-m16g/" TargetMode="External"/><Relationship Id="rId5" Type="http://schemas.openxmlformats.org/officeDocument/2006/relationships/hyperlink" Target="https://www.keyence.co.th/products/controls/plc-building-block-type/kv-8000/models/kv-xh16ml/?search_dl=1" TargetMode="External"/><Relationship Id="rId15" Type="http://schemas.openxmlformats.org/officeDocument/2006/relationships/hyperlink" Target="https://www.keyence.co.th/products/sensor/network-communication/dl/models/dl-ep1/" TargetMode="External"/><Relationship Id="rId23" Type="http://schemas.openxmlformats.org/officeDocument/2006/relationships/hyperlink" Target="https://www.keyence.co.th/products/controls/plc-building-block-type/kv-7000/models/sv-la5/" TargetMode="External"/><Relationship Id="rId10" Type="http://schemas.openxmlformats.org/officeDocument/2006/relationships/hyperlink" Target="https://www.keyence.co.th/products/sensor/network-communication/nu/models/nu-ep1/?search_dl=1" TargetMode="External"/><Relationship Id="rId19" Type="http://schemas.openxmlformats.org/officeDocument/2006/relationships/hyperlink" Target="https://www.keyence.co.th/products/controls/hmi/vt5/models/vt5-wx12/?search_dl=1" TargetMode="External"/><Relationship Id="rId4" Type="http://schemas.openxmlformats.org/officeDocument/2006/relationships/hyperlink" Target="https://www.keyence.co.th/products/controls/plc-building-block-type/kv-8000/models/kv-sir32xt/?search_dl=1" TargetMode="External"/><Relationship Id="rId9" Type="http://schemas.openxmlformats.org/officeDocument/2006/relationships/hyperlink" Target="https://www.keyence.co.th/products/controls/plc-building-block-type/kv-8000/models/ne-q05p/?search_dl=1" TargetMode="External"/><Relationship Id="rId14" Type="http://schemas.openxmlformats.org/officeDocument/2006/relationships/hyperlink" Target="https://www.keyence.co.th/products/sensor/proximity/ez/models/ez-8m/?search_dl=1" TargetMode="External"/><Relationship Id="rId22" Type="http://schemas.openxmlformats.org/officeDocument/2006/relationships/hyperlink" Target="https://www.keyence.co.th/products/controls/motor/sv/models/sv-c3a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A84EAA-6BE9-41CE-AE2F-FB1FCB46F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676" y="3204308"/>
            <a:ext cx="10855569" cy="1120804"/>
          </a:xfrm>
        </p:spPr>
        <p:txBody>
          <a:bodyPr>
            <a:noAutofit/>
          </a:bodyPr>
          <a:lstStyle/>
          <a:p>
            <a:br>
              <a:rPr lang="en-US" altLang="ja-JP" sz="3200" i="1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altLang="ja-JP" sz="3200" i="1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Training demo kit</a:t>
            </a:r>
            <a:br>
              <a:rPr lang="en-US" altLang="ja-JP" sz="3200" i="1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altLang="ja-JP" sz="3200" i="1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Made for YAMADA SOMBOON CO.,LTD</a:t>
            </a:r>
            <a:endParaRPr kumimoji="1" lang="ja-JP" altLang="en-US" sz="3600" i="1" dirty="0">
              <a:solidFill>
                <a:schemeClr val="tx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177C167-3C0C-4EF2-A67F-55EBA3BF8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421179"/>
          </a:xfrm>
        </p:spPr>
        <p:txBody>
          <a:bodyPr/>
          <a:lstStyle/>
          <a:p>
            <a:r>
              <a:rPr lang="en-US" altLang="ja-JP" dirty="0"/>
              <a:t>TOMAS TECH Co., Ltd.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F45C039-71CD-41CD-859E-F36171F0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フッター プレースホルダー 3">
            <a:extLst>
              <a:ext uri="{FF2B5EF4-FFF2-40B4-BE49-F238E27FC236}">
                <a16:creationId xmlns:a16="http://schemas.microsoft.com/office/drawing/2014/main" id="{36A57B5D-EC14-4EFF-B254-E2260906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20305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6D35D2B6-F3E9-531E-2307-6A5CC82E3F90}"/>
              </a:ext>
            </a:extLst>
          </p:cNvPr>
          <p:cNvSpPr txBox="1">
            <a:spLocks/>
          </p:cNvSpPr>
          <p:nvPr/>
        </p:nvSpPr>
        <p:spPr>
          <a:xfrm>
            <a:off x="-3881" y="125953"/>
            <a:ext cx="11517312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chemeClr val="tx1">
                    <a:lumMod val="75000"/>
                  </a:schemeClr>
                </a:solidFill>
              </a:rPr>
              <a:t>┃</a:t>
            </a:r>
            <a:r>
              <a:rPr lang="en-US" altLang="ja-JP" sz="3200" dirty="0">
                <a:solidFill>
                  <a:schemeClr val="tx1">
                    <a:lumMod val="75000"/>
                  </a:schemeClr>
                </a:solidFill>
              </a:rPr>
              <a:t>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E0542C-3697-19EC-1B1F-83740C242C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19799" r="14157" b="7581"/>
          <a:stretch/>
        </p:blipFill>
        <p:spPr>
          <a:xfrm rot="10800000">
            <a:off x="952500" y="1567746"/>
            <a:ext cx="5143500" cy="3395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492844-33DB-A061-4726-CB8E276AE70C}"/>
              </a:ext>
            </a:extLst>
          </p:cNvPr>
          <p:cNvSpPr txBox="1"/>
          <p:nvPr/>
        </p:nvSpPr>
        <p:spPr>
          <a:xfrm>
            <a:off x="3197878" y="50993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Pic.1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84581-6B16-BAB1-ECD3-3850AD65F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5" t="13290" r="29984" b="12894"/>
          <a:stretch/>
        </p:blipFill>
        <p:spPr>
          <a:xfrm rot="5400000">
            <a:off x="6719541" y="1232979"/>
            <a:ext cx="3389721" cy="40592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8BCBD7-A45F-0EAD-F7FE-9BF462A2C532}"/>
              </a:ext>
            </a:extLst>
          </p:cNvPr>
          <p:cNvSpPr txBox="1"/>
          <p:nvPr/>
        </p:nvSpPr>
        <p:spPr>
          <a:xfrm>
            <a:off x="8088030" y="50993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Pic.2</a:t>
            </a:r>
          </a:p>
        </p:txBody>
      </p:sp>
    </p:spTree>
    <p:extLst>
      <p:ext uri="{BB962C8B-B14F-4D97-AF65-F5344CB8AC3E}">
        <p14:creationId xmlns:p14="http://schemas.microsoft.com/office/powerpoint/2010/main" val="178095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6D35D2B6-F3E9-531E-2307-6A5CC82E3F90}"/>
              </a:ext>
            </a:extLst>
          </p:cNvPr>
          <p:cNvSpPr txBox="1">
            <a:spLocks/>
          </p:cNvSpPr>
          <p:nvPr/>
        </p:nvSpPr>
        <p:spPr>
          <a:xfrm>
            <a:off x="-3881" y="125953"/>
            <a:ext cx="11517312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chemeClr val="tx1">
                    <a:lumMod val="75000"/>
                  </a:schemeClr>
                </a:solidFill>
              </a:rPr>
              <a:t>┃</a:t>
            </a:r>
            <a:r>
              <a:rPr lang="en-US" altLang="ja-JP" sz="3200" dirty="0">
                <a:solidFill>
                  <a:schemeClr val="tx1">
                    <a:lumMod val="75000"/>
                  </a:schemeClr>
                </a:solidFill>
              </a:rPr>
              <a:t>Part list ( Keyence )</a:t>
            </a:r>
            <a:endParaRPr lang="en-US" altLang="ja-JP" sz="3200" i="1" dirty="0">
              <a:solidFill>
                <a:schemeClr val="tx1">
                  <a:lumMod val="7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7230D1-E60C-206A-4B31-CC7E81ACA3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924621"/>
              </p:ext>
            </p:extLst>
          </p:nvPr>
        </p:nvGraphicFramePr>
        <p:xfrm>
          <a:off x="515167" y="869225"/>
          <a:ext cx="11382998" cy="5169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726">
                  <a:extLst>
                    <a:ext uri="{9D8B030D-6E8A-4147-A177-3AD203B41FA5}">
                      <a16:colId xmlns:a16="http://schemas.microsoft.com/office/drawing/2014/main" val="1577002508"/>
                    </a:ext>
                  </a:extLst>
                </a:gridCol>
                <a:gridCol w="1568480">
                  <a:extLst>
                    <a:ext uri="{9D8B030D-6E8A-4147-A177-3AD203B41FA5}">
                      <a16:colId xmlns:a16="http://schemas.microsoft.com/office/drawing/2014/main" val="1472308192"/>
                    </a:ext>
                  </a:extLst>
                </a:gridCol>
                <a:gridCol w="1262931">
                  <a:extLst>
                    <a:ext uri="{9D8B030D-6E8A-4147-A177-3AD203B41FA5}">
                      <a16:colId xmlns:a16="http://schemas.microsoft.com/office/drawing/2014/main" val="1134300601"/>
                    </a:ext>
                  </a:extLst>
                </a:gridCol>
                <a:gridCol w="1935137">
                  <a:extLst>
                    <a:ext uri="{9D8B030D-6E8A-4147-A177-3AD203B41FA5}">
                      <a16:colId xmlns:a16="http://schemas.microsoft.com/office/drawing/2014/main" val="440808190"/>
                    </a:ext>
                  </a:extLst>
                </a:gridCol>
                <a:gridCol w="6025724">
                  <a:extLst>
                    <a:ext uri="{9D8B030D-6E8A-4147-A177-3AD203B41FA5}">
                      <a16:colId xmlns:a16="http://schemas.microsoft.com/office/drawing/2014/main" val="2704853021"/>
                    </a:ext>
                  </a:extLst>
                </a:gridCol>
              </a:tblGrid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Item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Model/Part Number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Quantity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solidFill>
                            <a:schemeClr val="bg1"/>
                          </a:solidFill>
                          <a:effectLst/>
                        </a:rPr>
                        <a:t>Discription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URL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970821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KV-8000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PLC Unit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2"/>
                        </a:rPr>
                        <a:t>https://www.keyence.co.th/products/controls/plc-building-block-type/kv-8000/models/kv-8000/?search_dl=1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5488702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KV-XD02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Data Utilization Unit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3"/>
                        </a:rPr>
                        <a:t>https://www.keyence.co.th/products/controls/plc-building-block-type/kv-8000/models/kv-xd02/?search_dl=1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0026014"/>
                  </a:ext>
                </a:extLst>
              </a:tr>
              <a:tr h="2155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KV-SIR32XT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I/O Unit ( High speed 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4"/>
                        </a:rPr>
                        <a:t>https://www.keyence.co.th/products/controls/plc-building-block-type/kv-8000/models/kv-sir32xt/?search_dl=1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930825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KV-XH16ML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Positioning unit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5"/>
                        </a:rPr>
                        <a:t>https://www.keyence.co.th/products/controls/plc-building-block-type/kv-8000/models/kv-xh16ml/?search_dl=1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1685757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KV-SSC02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High speed counter Unit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6"/>
                        </a:rPr>
                        <a:t>https://www.keyence.co.th/products/controls/plc-building-block-type/kv-8000/models/kv-ssc02/?search_dl=1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5252674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KV-CA02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Module Camera Unit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7"/>
                        </a:rPr>
                        <a:t>https://www.keyence.co.th/products/controls/plc-building-block-type/kv-8000/models/kv-ca02/?search_dl=1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9787008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MS2-H100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Power supply Unit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8"/>
                        </a:rPr>
                        <a:t>https://www.keyence.co.th/products/controls/other-controls/ms2/models/ms2-h100/?search_dl=1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4790450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NE-Q05P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Swiching Hub Ethernet Unit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9"/>
                        </a:rPr>
                        <a:t>https://www.keyence.co.th/products/controls/plc-building-block-type/kv-8000/models/ne-q05p/?search_dl=1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4769273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NU-EP1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Communication Unit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10"/>
                        </a:rPr>
                        <a:t>https://www.keyence.co.th/products/sensor/network-communication/nu/models/nu-ep1/?search_dl=1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9429823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FS-N12N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Amplifier Unit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11"/>
                        </a:rPr>
                        <a:t>https://www.keyence.co.th/products/sensor/fiber-optic/fs-n/models/fs-n12n/?search_dl=1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4541897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FU-66TZ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Fiber received Unit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12"/>
                        </a:rPr>
                        <a:t>https://www.keyence.co.th/products/sensor/fiber-optic/fu/models/fu-66tz/?search_dl=1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4196682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FU-13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Regression-reflective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13"/>
                        </a:rPr>
                        <a:t>https://www.keyence.co.th/products/sensor/fiber-optic/fu/models/fu-13/?search_dl=1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7969960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EZ-8M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14"/>
                        </a:rPr>
                        <a:t>https://www.keyence.co.th/products/sensor/proximity/ez/models/ez-8m/?search_dl=1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9935219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DL-EP1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Communication Unit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15"/>
                        </a:rPr>
                        <a:t>https://www.keyence.co.th/products/sensor/network-communication/dl/models/dl-ep1/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953278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IL-1000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Amplifier Unit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16"/>
                        </a:rPr>
                        <a:t>https://www.keyence.co.th/products/sensor/laser/il/models/il-1000/?search_dl=1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10924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IL-030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Analog lazer Sensor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17"/>
                        </a:rPr>
                        <a:t>https://www.keyence.co.th/products/sensor/positioning/il/models/il-030/?search_dl=1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6823580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OP-87056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Cabel Sensor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18"/>
                        </a:rPr>
                        <a:t>https://www.keyence.co.th/products/sensor/laser/il/models/op-87056/?search_dl=1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5856107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VT5-WX12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HMI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19"/>
                        </a:rPr>
                        <a:t>https://www.keyence.co.th/products/controls/hmi/vt5/models/vt5-wx12/?search_dl=1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2758433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SV-M005AS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Servo motor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20"/>
                        </a:rPr>
                        <a:t>https://www.keyence.co.th/products/controls/motor/sv/models/sv-m005as/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1176330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SV-005L2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Servo motor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2741609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SV-BE3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Cabel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21"/>
                        </a:rPr>
                        <a:t>https://www.keyence.co.th/products/controls/motor/sv/models/sv-e3/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7168103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SV-C3A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Servo motor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22"/>
                        </a:rPr>
                        <a:t>https://www.keyence.co.th/products/controls/motor/sv/models/sv-c3a/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4579984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SV-LA5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Machatrolink cabel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23"/>
                        </a:rPr>
                        <a:t>https://www.keyence.co.th/products/controls/plc-building-block-type/kv-7000/models/sv-la5/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2003147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KV-M16G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Memory Card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24"/>
                        </a:rPr>
                        <a:t>https://www.keyence.co.th/products/controls/plc-building-block-type/kv-8000/models/kv-m16g/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0261741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KV-CAL03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Camera lens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  <a:hlinkClick r:id="rId25"/>
                        </a:rPr>
                        <a:t>https://www.keyence.co.th/products/controls/plc-building-block-type/kv-8000/models/kv-cal03/?search_dl=1</a:t>
                      </a:r>
                      <a:endParaRPr lang="en-US" sz="9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7844046"/>
                  </a:ext>
                </a:extLst>
              </a:tr>
              <a:tr h="1549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KV-CAC1H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Camera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 dirty="0">
                          <a:effectLst/>
                          <a:hlinkClick r:id="rId26"/>
                        </a:rPr>
                        <a:t>https://www.keyence.co.th/products/controls/plc-building-block-type/kv-8000/models/kv-cac1h/?search_dl=1</a:t>
                      </a:r>
                      <a:endParaRPr lang="en-US" sz="9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0" marR="7640" marT="76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9155273"/>
                  </a:ext>
                </a:extLst>
              </a:tr>
            </a:tbl>
          </a:graphicData>
        </a:graphic>
      </p:graphicFrame>
      <p:sp>
        <p:nvSpPr>
          <p:cNvPr id="6" name="テキスト ボックス 470">
            <a:extLst>
              <a:ext uri="{FF2B5EF4-FFF2-40B4-BE49-F238E27FC236}">
                <a16:creationId xmlns:a16="http://schemas.microsoft.com/office/drawing/2014/main" id="{5FDE0B69-ED59-6E9A-E948-F66B692C9BE1}"/>
              </a:ext>
            </a:extLst>
          </p:cNvPr>
          <p:cNvSpPr txBox="1"/>
          <p:nvPr/>
        </p:nvSpPr>
        <p:spPr>
          <a:xfrm>
            <a:off x="3981849" y="459328"/>
            <a:ext cx="7916316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b="1" i="1" dirty="0">
                <a:solidFill>
                  <a:srgbClr val="FF0000"/>
                </a:solidFill>
              </a:rPr>
              <a:t>Only the Keyence device, not included with other devices such as the Mechanical part, Motor control unit</a:t>
            </a:r>
            <a:endParaRPr kumimoji="1" lang="th-TH" altLang="ja-JP" sz="1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63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6D35D2B6-F3E9-531E-2307-6A5CC82E3F90}"/>
              </a:ext>
            </a:extLst>
          </p:cNvPr>
          <p:cNvSpPr txBox="1">
            <a:spLocks/>
          </p:cNvSpPr>
          <p:nvPr/>
        </p:nvSpPr>
        <p:spPr>
          <a:xfrm>
            <a:off x="-3881" y="125953"/>
            <a:ext cx="11517312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chemeClr val="tx1">
                    <a:lumMod val="75000"/>
                  </a:schemeClr>
                </a:solidFill>
              </a:rPr>
              <a:t>┃</a:t>
            </a:r>
            <a:r>
              <a:rPr lang="en-US" altLang="ja-JP" sz="3200" dirty="0">
                <a:solidFill>
                  <a:schemeClr val="tx1">
                    <a:lumMod val="75000"/>
                  </a:schemeClr>
                </a:solidFill>
              </a:rPr>
              <a:t>Bag size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1025C5-44D4-2876-FBF0-3CEF32D12767}"/>
              </a:ext>
            </a:extLst>
          </p:cNvPr>
          <p:cNvSpPr/>
          <p:nvPr/>
        </p:nvSpPr>
        <p:spPr>
          <a:xfrm>
            <a:off x="734940" y="1254097"/>
            <a:ext cx="4725398" cy="2531691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000" dirty="0">
              <a:solidFill>
                <a:schemeClr val="tx1"/>
              </a:solidFill>
            </a:endParaRPr>
          </a:p>
        </p:txBody>
      </p:sp>
      <p:sp>
        <p:nvSpPr>
          <p:cNvPr id="5" name="TextBox 53">
            <a:extLst>
              <a:ext uri="{FF2B5EF4-FFF2-40B4-BE49-F238E27FC236}">
                <a16:creationId xmlns:a16="http://schemas.microsoft.com/office/drawing/2014/main" id="{84FF48A1-D448-7FCB-700B-FCD8A8164F9D}"/>
              </a:ext>
            </a:extLst>
          </p:cNvPr>
          <p:cNvSpPr txBox="1"/>
          <p:nvPr/>
        </p:nvSpPr>
        <p:spPr>
          <a:xfrm>
            <a:off x="1827106" y="3893456"/>
            <a:ext cx="25410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Top view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1BA6855-2A35-B37A-373C-F5AF7042CE61}"/>
              </a:ext>
            </a:extLst>
          </p:cNvPr>
          <p:cNvCxnSpPr>
            <a:cxnSpLocks/>
          </p:cNvCxnSpPr>
          <p:nvPr/>
        </p:nvCxnSpPr>
        <p:spPr>
          <a:xfrm>
            <a:off x="734940" y="1154084"/>
            <a:ext cx="4725398" cy="0"/>
          </a:xfrm>
          <a:prstGeom prst="straightConnector1">
            <a:avLst/>
          </a:prstGeom>
          <a:ln w="3175" cmpd="dbl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982F13-FB8B-8954-C77D-2710FE0C7EAA}"/>
              </a:ext>
            </a:extLst>
          </p:cNvPr>
          <p:cNvCxnSpPr>
            <a:cxnSpLocks/>
          </p:cNvCxnSpPr>
          <p:nvPr/>
        </p:nvCxnSpPr>
        <p:spPr>
          <a:xfrm>
            <a:off x="5574139" y="1254097"/>
            <a:ext cx="0" cy="2472512"/>
          </a:xfrm>
          <a:prstGeom prst="straightConnector1">
            <a:avLst/>
          </a:prstGeom>
          <a:ln w="3175" cmpd="dbl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53">
            <a:extLst>
              <a:ext uri="{FF2B5EF4-FFF2-40B4-BE49-F238E27FC236}">
                <a16:creationId xmlns:a16="http://schemas.microsoft.com/office/drawing/2014/main" id="{9A726FEF-FEA7-57A7-3464-906A958011C9}"/>
              </a:ext>
            </a:extLst>
          </p:cNvPr>
          <p:cNvSpPr txBox="1"/>
          <p:nvPr/>
        </p:nvSpPr>
        <p:spPr>
          <a:xfrm>
            <a:off x="1827106" y="893741"/>
            <a:ext cx="25410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en-GB" sz="1600" b="1" dirty="0">
                <a:solidFill>
                  <a:prstClr val="black">
                    <a:lumMod val="65000"/>
                    <a:lumOff val="35000"/>
                  </a:prstClr>
                </a:solidFill>
                <a:ea typeface="+mj-ea"/>
                <a:cs typeface="Clear Sans Light" panose="020B0303030202020304" pitchFamily="34" charset="0"/>
              </a:rPr>
              <a:t>560 mm.</a:t>
            </a:r>
          </a:p>
        </p:txBody>
      </p:sp>
      <p:sp>
        <p:nvSpPr>
          <p:cNvPr id="14" name="TextBox 53">
            <a:extLst>
              <a:ext uri="{FF2B5EF4-FFF2-40B4-BE49-F238E27FC236}">
                <a16:creationId xmlns:a16="http://schemas.microsoft.com/office/drawing/2014/main" id="{62EF5850-DDED-4CA6-A1D9-2C08F101D1EF}"/>
              </a:ext>
            </a:extLst>
          </p:cNvPr>
          <p:cNvSpPr txBox="1"/>
          <p:nvPr/>
        </p:nvSpPr>
        <p:spPr>
          <a:xfrm>
            <a:off x="4740010" y="2367242"/>
            <a:ext cx="25410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en-GB" sz="1600" b="1" dirty="0">
                <a:solidFill>
                  <a:prstClr val="black">
                    <a:lumMod val="65000"/>
                    <a:lumOff val="35000"/>
                  </a:prstClr>
                </a:solidFill>
                <a:ea typeface="+mj-ea"/>
                <a:cs typeface="Clear Sans Light" panose="020B0303030202020304" pitchFamily="34" charset="0"/>
              </a:rPr>
              <a:t>350 mm.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7F6B0D-AA92-5422-EA1E-538CF9AD75D3}"/>
              </a:ext>
            </a:extLst>
          </p:cNvPr>
          <p:cNvSpPr/>
          <p:nvPr/>
        </p:nvSpPr>
        <p:spPr>
          <a:xfrm rot="5400000">
            <a:off x="8604544" y="852230"/>
            <a:ext cx="1072356" cy="2531691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3862A7-37E6-151E-4141-A78983DFF4F2}"/>
              </a:ext>
            </a:extLst>
          </p:cNvPr>
          <p:cNvSpPr/>
          <p:nvPr/>
        </p:nvSpPr>
        <p:spPr>
          <a:xfrm rot="5400000">
            <a:off x="8604544" y="1924586"/>
            <a:ext cx="1072356" cy="2531691"/>
          </a:xfrm>
          <a:prstGeom prst="rect">
            <a:avLst/>
          </a:prstGeom>
          <a:noFill/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000" dirty="0">
              <a:solidFill>
                <a:schemeClr val="tx1"/>
              </a:solidFill>
            </a:endParaRPr>
          </a:p>
        </p:txBody>
      </p:sp>
      <p:sp>
        <p:nvSpPr>
          <p:cNvPr id="17" name="TextBox 53">
            <a:extLst>
              <a:ext uri="{FF2B5EF4-FFF2-40B4-BE49-F238E27FC236}">
                <a16:creationId xmlns:a16="http://schemas.microsoft.com/office/drawing/2014/main" id="{0F9E1B1D-FF36-934F-EE0F-7E1A11D06971}"/>
              </a:ext>
            </a:extLst>
          </p:cNvPr>
          <p:cNvSpPr txBox="1"/>
          <p:nvPr/>
        </p:nvSpPr>
        <p:spPr>
          <a:xfrm>
            <a:off x="7865504" y="3893455"/>
            <a:ext cx="25410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S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ide view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AB73BA4-857B-8431-4D1A-80DDA7D50B86}"/>
              </a:ext>
            </a:extLst>
          </p:cNvPr>
          <p:cNvCxnSpPr>
            <a:cxnSpLocks/>
          </p:cNvCxnSpPr>
          <p:nvPr/>
        </p:nvCxnSpPr>
        <p:spPr>
          <a:xfrm>
            <a:off x="10486546" y="2654253"/>
            <a:ext cx="0" cy="1072356"/>
          </a:xfrm>
          <a:prstGeom prst="straightConnector1">
            <a:avLst/>
          </a:prstGeom>
          <a:ln w="3175" cmpd="dbl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53">
            <a:extLst>
              <a:ext uri="{FF2B5EF4-FFF2-40B4-BE49-F238E27FC236}">
                <a16:creationId xmlns:a16="http://schemas.microsoft.com/office/drawing/2014/main" id="{77D82A5A-5AB4-0D5E-8164-F18A46385AF9}"/>
              </a:ext>
            </a:extLst>
          </p:cNvPr>
          <p:cNvSpPr txBox="1"/>
          <p:nvPr/>
        </p:nvSpPr>
        <p:spPr>
          <a:xfrm>
            <a:off x="9735873" y="2964749"/>
            <a:ext cx="25410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en-GB" sz="1600" b="1" dirty="0">
                <a:solidFill>
                  <a:prstClr val="black">
                    <a:lumMod val="65000"/>
                    <a:lumOff val="35000"/>
                  </a:prstClr>
                </a:solidFill>
                <a:ea typeface="+mj-ea"/>
                <a:cs typeface="Clear Sans Light" panose="020B0303030202020304" pitchFamily="34" charset="0"/>
              </a:rPr>
              <a:t>200 mm.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C76EC7-C751-67B0-8403-470FBF0CF562}"/>
              </a:ext>
            </a:extLst>
          </p:cNvPr>
          <p:cNvCxnSpPr>
            <a:cxnSpLocks/>
          </p:cNvCxnSpPr>
          <p:nvPr/>
        </p:nvCxnSpPr>
        <p:spPr>
          <a:xfrm>
            <a:off x="10486546" y="1548361"/>
            <a:ext cx="0" cy="1072356"/>
          </a:xfrm>
          <a:prstGeom prst="straightConnector1">
            <a:avLst/>
          </a:prstGeom>
          <a:ln w="3175" cmpd="dbl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53">
            <a:extLst>
              <a:ext uri="{FF2B5EF4-FFF2-40B4-BE49-F238E27FC236}">
                <a16:creationId xmlns:a16="http://schemas.microsoft.com/office/drawing/2014/main" id="{F4556865-4613-D68C-8D4C-85E0A0513C69}"/>
              </a:ext>
            </a:extLst>
          </p:cNvPr>
          <p:cNvSpPr txBox="1"/>
          <p:nvPr/>
        </p:nvSpPr>
        <p:spPr>
          <a:xfrm>
            <a:off x="9735873" y="1858857"/>
            <a:ext cx="25410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en-GB" sz="1600" b="1" dirty="0">
                <a:solidFill>
                  <a:prstClr val="black">
                    <a:lumMod val="65000"/>
                    <a:lumOff val="35000"/>
                  </a:prstClr>
                </a:solidFill>
                <a:ea typeface="+mj-ea"/>
                <a:cs typeface="Clear Sans Light" panose="020B0303030202020304" pitchFamily="34" charset="0"/>
              </a:rPr>
              <a:t>200 mm.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F8BDF8-8B7A-237A-673A-06AA79AD785C}"/>
              </a:ext>
            </a:extLst>
          </p:cNvPr>
          <p:cNvCxnSpPr/>
          <p:nvPr/>
        </p:nvCxnSpPr>
        <p:spPr>
          <a:xfrm>
            <a:off x="1709158" y="1254097"/>
            <a:ext cx="0" cy="253169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B15230D-B36B-E3DF-0644-06C37B9801DF}"/>
              </a:ext>
            </a:extLst>
          </p:cNvPr>
          <p:cNvSpPr/>
          <p:nvPr/>
        </p:nvSpPr>
        <p:spPr>
          <a:xfrm>
            <a:off x="1009757" y="2178806"/>
            <a:ext cx="504202" cy="434657"/>
          </a:xfrm>
          <a:prstGeom prst="triangl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AC5829D1-9250-521F-DC85-C2FD84830DC4}"/>
              </a:ext>
            </a:extLst>
          </p:cNvPr>
          <p:cNvSpPr/>
          <p:nvPr/>
        </p:nvSpPr>
        <p:spPr>
          <a:xfrm>
            <a:off x="1069578" y="4169243"/>
            <a:ext cx="504202" cy="434657"/>
          </a:xfrm>
          <a:prstGeom prst="triangl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TextBox 53">
            <a:extLst>
              <a:ext uri="{FF2B5EF4-FFF2-40B4-BE49-F238E27FC236}">
                <a16:creationId xmlns:a16="http://schemas.microsoft.com/office/drawing/2014/main" id="{60BC6A94-B3EB-F281-D18A-DA644200CA0C}"/>
              </a:ext>
            </a:extLst>
          </p:cNvPr>
          <p:cNvSpPr txBox="1"/>
          <p:nvPr/>
        </p:nvSpPr>
        <p:spPr>
          <a:xfrm>
            <a:off x="1573780" y="4334766"/>
            <a:ext cx="59294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Can hold HMI VT-WX12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Rev.item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 18 Page.3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 </a:t>
            </a: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5762CC8E-FC62-1597-02C9-E4A3F19DE6C6}"/>
              </a:ext>
            </a:extLst>
          </p:cNvPr>
          <p:cNvSpPr/>
          <p:nvPr/>
        </p:nvSpPr>
        <p:spPr>
          <a:xfrm>
            <a:off x="8883934" y="2353502"/>
            <a:ext cx="504202" cy="434657"/>
          </a:xfrm>
          <a:prstGeom prst="triangl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61E1F3B9-5C72-1B86-99B4-00751BE88978}"/>
              </a:ext>
            </a:extLst>
          </p:cNvPr>
          <p:cNvSpPr/>
          <p:nvPr/>
        </p:nvSpPr>
        <p:spPr>
          <a:xfrm>
            <a:off x="1069578" y="4691744"/>
            <a:ext cx="504202" cy="434657"/>
          </a:xfrm>
          <a:prstGeom prst="triangl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TextBox 53">
            <a:extLst>
              <a:ext uri="{FF2B5EF4-FFF2-40B4-BE49-F238E27FC236}">
                <a16:creationId xmlns:a16="http://schemas.microsoft.com/office/drawing/2014/main" id="{7E8CC7D9-41C0-4D39-FA25-99A7EE03B582}"/>
              </a:ext>
            </a:extLst>
          </p:cNvPr>
          <p:cNvSpPr txBox="1"/>
          <p:nvPr/>
        </p:nvSpPr>
        <p:spPr>
          <a:xfrm>
            <a:off x="1573780" y="4880180"/>
            <a:ext cx="59294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The bag can be opened separately.</a:t>
            </a:r>
            <a:endParaRPr lang="en-GB" sz="1600" dirty="0">
              <a:solidFill>
                <a:prstClr val="black">
                  <a:lumMod val="65000"/>
                  <a:lumOff val="35000"/>
                </a:prstClr>
              </a:solidFill>
              <a:latin typeface="+mj-ea"/>
              <a:ea typeface="+mj-ea"/>
              <a:cs typeface="Clear Sans Light" panose="020B0303030202020304" pitchFamily="34" charset="0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457B0212-57FA-FC4D-1141-6340B3F41DF8}"/>
              </a:ext>
            </a:extLst>
          </p:cNvPr>
          <p:cNvSpPr/>
          <p:nvPr/>
        </p:nvSpPr>
        <p:spPr>
          <a:xfrm>
            <a:off x="1069578" y="5237158"/>
            <a:ext cx="504202" cy="434657"/>
          </a:xfrm>
          <a:prstGeom prst="triangl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TextBox 53">
            <a:extLst>
              <a:ext uri="{FF2B5EF4-FFF2-40B4-BE49-F238E27FC236}">
                <a16:creationId xmlns:a16="http://schemas.microsoft.com/office/drawing/2014/main" id="{C3F320BC-B1B7-B5A1-93FC-8DB903298994}"/>
              </a:ext>
            </a:extLst>
          </p:cNvPr>
          <p:cNvSpPr txBox="1"/>
          <p:nvPr/>
        </p:nvSpPr>
        <p:spPr>
          <a:xfrm>
            <a:off x="1573780" y="5425594"/>
            <a:ext cx="59294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Has a handle for lifting or moving.</a:t>
            </a:r>
            <a:r>
              <a:rPr lang="th-TH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ea"/>
                <a:ea typeface="+mj-ea"/>
                <a:cs typeface="Clear Sans Light" panose="020B0303030202020304" pitchFamily="34" charset="0"/>
              </a:rPr>
              <a:t>Rev Pic1,Pic2</a:t>
            </a:r>
            <a:endParaRPr lang="en-GB" sz="1600" dirty="0">
              <a:solidFill>
                <a:srgbClr val="FF0000"/>
              </a:solidFill>
              <a:latin typeface="+mj-ea"/>
              <a:ea typeface="+mj-ea"/>
              <a:cs typeface="Clear Sans Light" panose="020B0303030202020304" pitchFamily="34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B9F541DB-663F-8C8B-72A8-56FF11917B55}"/>
              </a:ext>
            </a:extLst>
          </p:cNvPr>
          <p:cNvSpPr/>
          <p:nvPr/>
        </p:nvSpPr>
        <p:spPr>
          <a:xfrm>
            <a:off x="7622775" y="2861575"/>
            <a:ext cx="504202" cy="434657"/>
          </a:xfrm>
          <a:prstGeom prst="triangl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1A18311B-4522-841F-430B-0B384D6CF5F0}"/>
              </a:ext>
            </a:extLst>
          </p:cNvPr>
          <p:cNvSpPr/>
          <p:nvPr/>
        </p:nvSpPr>
        <p:spPr>
          <a:xfrm>
            <a:off x="8883934" y="2861574"/>
            <a:ext cx="504202" cy="434657"/>
          </a:xfrm>
          <a:prstGeom prst="triangl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8" name="TextBox 53">
            <a:extLst>
              <a:ext uri="{FF2B5EF4-FFF2-40B4-BE49-F238E27FC236}">
                <a16:creationId xmlns:a16="http://schemas.microsoft.com/office/drawing/2014/main" id="{745D5C48-6A69-1A07-151D-D7FDA1E49C1E}"/>
              </a:ext>
            </a:extLst>
          </p:cNvPr>
          <p:cNvSpPr txBox="1"/>
          <p:nvPr/>
        </p:nvSpPr>
        <p:spPr>
          <a:xfrm>
            <a:off x="5458921" y="5842294"/>
            <a:ext cx="249124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There is a bag lock set.</a:t>
            </a:r>
            <a:endParaRPr lang="en-GB" sz="1600" dirty="0">
              <a:solidFill>
                <a:srgbClr val="FF0000"/>
              </a:solidFill>
              <a:latin typeface="+mj-ea"/>
              <a:ea typeface="+mj-ea"/>
              <a:cs typeface="Clear Sans Light" panose="020B03030302020203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832A312-70A3-42EA-AA28-4AED217946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5" t="13290" r="29984" b="12894"/>
          <a:stretch/>
        </p:blipFill>
        <p:spPr>
          <a:xfrm rot="5400000">
            <a:off x="8313375" y="4014711"/>
            <a:ext cx="1887405" cy="226020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9D44CF3-BCE7-8A6C-55F4-7C7FFED8F9C5}"/>
              </a:ext>
            </a:extLst>
          </p:cNvPr>
          <p:cNvSpPr/>
          <p:nvPr/>
        </p:nvSpPr>
        <p:spPr>
          <a:xfrm rot="1157487">
            <a:off x="8305799" y="5473327"/>
            <a:ext cx="1492240" cy="264163"/>
          </a:xfrm>
          <a:prstGeom prst="rect">
            <a:avLst/>
          </a:prstGeom>
          <a:noFill/>
          <a:ln w="31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000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7832769-4253-71C9-6615-5527E20F9619}"/>
              </a:ext>
            </a:extLst>
          </p:cNvPr>
          <p:cNvCxnSpPr>
            <a:stCxn id="38" idx="3"/>
            <a:endCxn id="40" idx="2"/>
          </p:cNvCxnSpPr>
          <p:nvPr/>
        </p:nvCxnSpPr>
        <p:spPr>
          <a:xfrm flipV="1">
            <a:off x="7950166" y="5730074"/>
            <a:ext cx="1058117" cy="235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135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6D35D2B6-F3E9-531E-2307-6A5CC82E3F90}"/>
              </a:ext>
            </a:extLst>
          </p:cNvPr>
          <p:cNvSpPr txBox="1">
            <a:spLocks/>
          </p:cNvSpPr>
          <p:nvPr/>
        </p:nvSpPr>
        <p:spPr>
          <a:xfrm>
            <a:off x="-3881" y="125953"/>
            <a:ext cx="11517312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chemeClr val="tx1">
                    <a:lumMod val="75000"/>
                  </a:schemeClr>
                </a:solidFill>
              </a:rPr>
              <a:t>┃</a:t>
            </a:r>
            <a:r>
              <a:rPr lang="en-US" altLang="ja-JP" sz="3200" dirty="0">
                <a:solidFill>
                  <a:schemeClr val="tx1">
                    <a:lumMod val="75000"/>
                  </a:schemeClr>
                </a:solidFill>
              </a:rPr>
              <a:t>Accessories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93C185-5846-5EB1-509A-AAD97565A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27446" r="18432" b="9418"/>
          <a:stretch/>
        </p:blipFill>
        <p:spPr>
          <a:xfrm rot="10800000">
            <a:off x="563022" y="934371"/>
            <a:ext cx="7477573" cy="468118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5C2BC9B-B0BA-79A6-DAE7-F4292C9FAA01}"/>
              </a:ext>
            </a:extLst>
          </p:cNvPr>
          <p:cNvSpPr/>
          <p:nvPr/>
        </p:nvSpPr>
        <p:spPr>
          <a:xfrm rot="21276476">
            <a:off x="3490226" y="4821603"/>
            <a:ext cx="1061131" cy="264163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0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4E22086-833C-A24A-A321-5EB4056B2197}"/>
              </a:ext>
            </a:extLst>
          </p:cNvPr>
          <p:cNvSpPr/>
          <p:nvPr/>
        </p:nvSpPr>
        <p:spPr>
          <a:xfrm rot="21276476">
            <a:off x="4624160" y="4719832"/>
            <a:ext cx="857068" cy="264163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DF1CE21-CDBE-422D-269B-1074343BEF64}"/>
              </a:ext>
            </a:extLst>
          </p:cNvPr>
          <p:cNvSpPr/>
          <p:nvPr/>
        </p:nvSpPr>
        <p:spPr>
          <a:xfrm rot="21276476">
            <a:off x="2477370" y="3632142"/>
            <a:ext cx="1513721" cy="170037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CFA9E1A-B05B-5168-B2E4-1185C97483D9}"/>
              </a:ext>
            </a:extLst>
          </p:cNvPr>
          <p:cNvSpPr/>
          <p:nvPr/>
        </p:nvSpPr>
        <p:spPr>
          <a:xfrm rot="21276476">
            <a:off x="4027210" y="3501758"/>
            <a:ext cx="1278324" cy="1053416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E36DFA4-1DF3-781D-08A5-0B8D2198B114}"/>
              </a:ext>
            </a:extLst>
          </p:cNvPr>
          <p:cNvSpPr/>
          <p:nvPr/>
        </p:nvSpPr>
        <p:spPr>
          <a:xfrm rot="21276476">
            <a:off x="4828358" y="3486421"/>
            <a:ext cx="1278324" cy="570466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17E80BF-50ED-09B5-BA6F-37A79B453410}"/>
              </a:ext>
            </a:extLst>
          </p:cNvPr>
          <p:cNvSpPr/>
          <p:nvPr/>
        </p:nvSpPr>
        <p:spPr>
          <a:xfrm rot="21276476">
            <a:off x="5656347" y="4708621"/>
            <a:ext cx="854929" cy="570466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5168DF3-0AD9-AA0E-1235-07B5848DF189}"/>
              </a:ext>
            </a:extLst>
          </p:cNvPr>
          <p:cNvSpPr/>
          <p:nvPr/>
        </p:nvSpPr>
        <p:spPr>
          <a:xfrm rot="21276476">
            <a:off x="1358391" y="3980536"/>
            <a:ext cx="854929" cy="141760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0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3C1B0D6-D39E-C5BB-221A-F140035CDF44}"/>
              </a:ext>
            </a:extLst>
          </p:cNvPr>
          <p:cNvSpPr/>
          <p:nvPr/>
        </p:nvSpPr>
        <p:spPr>
          <a:xfrm rot="21276476">
            <a:off x="2307799" y="5109796"/>
            <a:ext cx="186054" cy="199898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000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62EA05F-C733-B649-71F8-B3C1FC65086A}"/>
              </a:ext>
            </a:extLst>
          </p:cNvPr>
          <p:cNvSpPr/>
          <p:nvPr/>
        </p:nvSpPr>
        <p:spPr>
          <a:xfrm rot="21313978">
            <a:off x="2513668" y="3523915"/>
            <a:ext cx="2064652" cy="1909814"/>
          </a:xfrm>
          <a:prstGeom prst="rect">
            <a:avLst/>
          </a:prstGeom>
          <a:noFill/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1000" dirty="0">
              <a:solidFill>
                <a:schemeClr val="tx1"/>
              </a:solidFill>
            </a:endParaRPr>
          </a:p>
        </p:txBody>
      </p:sp>
      <p:sp>
        <p:nvSpPr>
          <p:cNvPr id="51" name="テキスト ボックス 470">
            <a:extLst>
              <a:ext uri="{FF2B5EF4-FFF2-40B4-BE49-F238E27FC236}">
                <a16:creationId xmlns:a16="http://schemas.microsoft.com/office/drawing/2014/main" id="{1114BE7B-D99E-CA90-2C4E-B183AB425E30}"/>
              </a:ext>
            </a:extLst>
          </p:cNvPr>
          <p:cNvSpPr txBox="1"/>
          <p:nvPr/>
        </p:nvSpPr>
        <p:spPr>
          <a:xfrm>
            <a:off x="6697689" y="3249700"/>
            <a:ext cx="1649847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i="1" dirty="0">
                <a:solidFill>
                  <a:srgbClr val="FF0000"/>
                </a:solidFill>
              </a:rPr>
              <a:t>Stand set for Sensor</a:t>
            </a:r>
            <a:endParaRPr kumimoji="1" lang="ja-JP" altLang="en-US" sz="1200" b="1" i="1" dirty="0">
              <a:solidFill>
                <a:srgbClr val="FF0000"/>
              </a:solidFill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CC6BC49-82A4-A9ED-0383-844ED1F3F9D2}"/>
              </a:ext>
            </a:extLst>
          </p:cNvPr>
          <p:cNvCxnSpPr>
            <a:cxnSpLocks/>
            <a:stCxn id="51" idx="1"/>
            <a:endCxn id="44" idx="3"/>
          </p:cNvCxnSpPr>
          <p:nvPr/>
        </p:nvCxnSpPr>
        <p:spPr>
          <a:xfrm flipH="1">
            <a:off x="6103854" y="3388200"/>
            <a:ext cx="593835" cy="323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4" name="テキスト ボックス 470">
            <a:extLst>
              <a:ext uri="{FF2B5EF4-FFF2-40B4-BE49-F238E27FC236}">
                <a16:creationId xmlns:a16="http://schemas.microsoft.com/office/drawing/2014/main" id="{89BBE433-ECF3-D20F-916E-8517D0D72238}"/>
              </a:ext>
            </a:extLst>
          </p:cNvPr>
          <p:cNvSpPr txBox="1"/>
          <p:nvPr/>
        </p:nvSpPr>
        <p:spPr>
          <a:xfrm>
            <a:off x="6699700" y="4201823"/>
            <a:ext cx="2126586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i="1" dirty="0">
                <a:solidFill>
                  <a:srgbClr val="FF0000"/>
                </a:solidFill>
              </a:rPr>
              <a:t>Stand set for Camera</a:t>
            </a:r>
            <a:endParaRPr kumimoji="1" lang="ja-JP" altLang="en-US" sz="1200" b="1" i="1" dirty="0">
              <a:solidFill>
                <a:srgbClr val="FF0000"/>
              </a:solidFill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6D7F235-AD51-EB58-DD99-2C1927C6F4DC}"/>
              </a:ext>
            </a:extLst>
          </p:cNvPr>
          <p:cNvCxnSpPr>
            <a:cxnSpLocks/>
            <a:stCxn id="54" idx="1"/>
            <a:endCxn id="45" idx="3"/>
          </p:cNvCxnSpPr>
          <p:nvPr/>
        </p:nvCxnSpPr>
        <p:spPr>
          <a:xfrm flipH="1">
            <a:off x="6509384" y="4340323"/>
            <a:ext cx="190316" cy="613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8" name="テキスト ボックス 470">
            <a:extLst>
              <a:ext uri="{FF2B5EF4-FFF2-40B4-BE49-F238E27FC236}">
                <a16:creationId xmlns:a16="http://schemas.microsoft.com/office/drawing/2014/main" id="{4F9938A2-5BF9-92A8-A9C5-0B3848759228}"/>
              </a:ext>
            </a:extLst>
          </p:cNvPr>
          <p:cNvSpPr txBox="1"/>
          <p:nvPr/>
        </p:nvSpPr>
        <p:spPr>
          <a:xfrm>
            <a:off x="5147192" y="2436077"/>
            <a:ext cx="1649847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i="1" dirty="0">
                <a:solidFill>
                  <a:srgbClr val="FF0000"/>
                </a:solidFill>
              </a:rPr>
              <a:t>Turn table set</a:t>
            </a:r>
            <a:endParaRPr kumimoji="1" lang="ja-JP" altLang="en-US" sz="1200" b="1" i="1" dirty="0">
              <a:solidFill>
                <a:srgbClr val="FF0000"/>
              </a:solidFill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7AFB4FC-F371-858D-0801-3E54182F4914}"/>
              </a:ext>
            </a:extLst>
          </p:cNvPr>
          <p:cNvCxnSpPr>
            <a:cxnSpLocks/>
            <a:stCxn id="58" idx="2"/>
            <a:endCxn id="43" idx="0"/>
          </p:cNvCxnSpPr>
          <p:nvPr/>
        </p:nvCxnSpPr>
        <p:spPr>
          <a:xfrm flipH="1">
            <a:off x="4616877" y="2713076"/>
            <a:ext cx="1355239" cy="791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2" name="テキスト ボックス 470">
            <a:extLst>
              <a:ext uri="{FF2B5EF4-FFF2-40B4-BE49-F238E27FC236}">
                <a16:creationId xmlns:a16="http://schemas.microsoft.com/office/drawing/2014/main" id="{048C5663-A1D5-809F-14E9-E8F41DA82503}"/>
              </a:ext>
            </a:extLst>
          </p:cNvPr>
          <p:cNvSpPr txBox="1"/>
          <p:nvPr/>
        </p:nvSpPr>
        <p:spPr>
          <a:xfrm>
            <a:off x="4642597" y="5814227"/>
            <a:ext cx="127385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i="1" dirty="0">
                <a:solidFill>
                  <a:srgbClr val="FF0000"/>
                </a:solidFill>
              </a:rPr>
              <a:t>Toggle switch</a:t>
            </a:r>
            <a:endParaRPr kumimoji="1" lang="ja-JP" altLang="en-US" sz="1200" b="1" i="1" dirty="0">
              <a:solidFill>
                <a:srgbClr val="FF0000"/>
              </a:solidFill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5FBBC5D-F999-8CD4-0397-361DF1101012}"/>
              </a:ext>
            </a:extLst>
          </p:cNvPr>
          <p:cNvCxnSpPr>
            <a:cxnSpLocks/>
            <a:stCxn id="62" idx="0"/>
            <a:endCxn id="37" idx="2"/>
          </p:cNvCxnSpPr>
          <p:nvPr/>
        </p:nvCxnSpPr>
        <p:spPr>
          <a:xfrm flipH="1" flipV="1">
            <a:off x="5065106" y="4983411"/>
            <a:ext cx="214420" cy="830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6" name="テキスト ボックス 470">
            <a:extLst>
              <a:ext uri="{FF2B5EF4-FFF2-40B4-BE49-F238E27FC236}">
                <a16:creationId xmlns:a16="http://schemas.microsoft.com/office/drawing/2014/main" id="{5CE8AF31-52DA-0BF2-4189-56A7E532BF4F}"/>
              </a:ext>
            </a:extLst>
          </p:cNvPr>
          <p:cNvSpPr txBox="1"/>
          <p:nvPr/>
        </p:nvSpPr>
        <p:spPr>
          <a:xfrm>
            <a:off x="3282902" y="5814227"/>
            <a:ext cx="127385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i="1" dirty="0">
                <a:solidFill>
                  <a:srgbClr val="FF0000"/>
                </a:solidFill>
              </a:rPr>
              <a:t>Lamp</a:t>
            </a:r>
            <a:endParaRPr kumimoji="1" lang="ja-JP" altLang="en-US" sz="1200" b="1" i="1" dirty="0">
              <a:solidFill>
                <a:srgbClr val="FF0000"/>
              </a:solidFill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D846938-0E55-C05F-CFAA-612C1886501D}"/>
              </a:ext>
            </a:extLst>
          </p:cNvPr>
          <p:cNvCxnSpPr>
            <a:cxnSpLocks/>
            <a:stCxn id="66" idx="0"/>
          </p:cNvCxnSpPr>
          <p:nvPr/>
        </p:nvCxnSpPr>
        <p:spPr>
          <a:xfrm flipV="1">
            <a:off x="3919831" y="5060633"/>
            <a:ext cx="295704" cy="753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2" name="テキスト ボックス 470">
            <a:extLst>
              <a:ext uri="{FF2B5EF4-FFF2-40B4-BE49-F238E27FC236}">
                <a16:creationId xmlns:a16="http://schemas.microsoft.com/office/drawing/2014/main" id="{D1E70FE4-6DBA-7B0A-91D0-3864CD2708DD}"/>
              </a:ext>
            </a:extLst>
          </p:cNvPr>
          <p:cNvSpPr txBox="1"/>
          <p:nvPr/>
        </p:nvSpPr>
        <p:spPr>
          <a:xfrm>
            <a:off x="2557923" y="2436076"/>
            <a:ext cx="127385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i="1" dirty="0">
                <a:solidFill>
                  <a:srgbClr val="FF0000"/>
                </a:solidFill>
              </a:rPr>
              <a:t>Drive shaft set</a:t>
            </a:r>
            <a:endParaRPr kumimoji="1" lang="ja-JP" altLang="en-US" sz="1200" b="1" i="1" dirty="0">
              <a:solidFill>
                <a:srgbClr val="FF0000"/>
              </a:solidFill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034512C-3F5A-7D47-24FF-BBD23038AA1B}"/>
              </a:ext>
            </a:extLst>
          </p:cNvPr>
          <p:cNvCxnSpPr>
            <a:cxnSpLocks/>
            <a:stCxn id="72" idx="2"/>
            <a:endCxn id="41" idx="0"/>
          </p:cNvCxnSpPr>
          <p:nvPr/>
        </p:nvCxnSpPr>
        <p:spPr>
          <a:xfrm flipH="1">
            <a:off x="3154339" y="2713075"/>
            <a:ext cx="40513" cy="922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8" name="テキスト ボックス 470">
            <a:extLst>
              <a:ext uri="{FF2B5EF4-FFF2-40B4-BE49-F238E27FC236}">
                <a16:creationId xmlns:a16="http://schemas.microsoft.com/office/drawing/2014/main" id="{DE709BCF-574F-25CC-AAAD-525A64235EE5}"/>
              </a:ext>
            </a:extLst>
          </p:cNvPr>
          <p:cNvSpPr txBox="1"/>
          <p:nvPr/>
        </p:nvSpPr>
        <p:spPr>
          <a:xfrm>
            <a:off x="1911697" y="5810253"/>
            <a:ext cx="127385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i="1" dirty="0">
                <a:solidFill>
                  <a:srgbClr val="FF0000"/>
                </a:solidFill>
              </a:rPr>
              <a:t>Toggle switch</a:t>
            </a:r>
            <a:endParaRPr kumimoji="1" lang="ja-JP" altLang="en-US" sz="1200" b="1" i="1" dirty="0">
              <a:solidFill>
                <a:srgbClr val="FF0000"/>
              </a:solidFill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50ACE55-A986-0250-5441-7AA6CD21C2E0}"/>
              </a:ext>
            </a:extLst>
          </p:cNvPr>
          <p:cNvCxnSpPr>
            <a:cxnSpLocks/>
            <a:stCxn id="78" idx="0"/>
            <a:endCxn id="48" idx="2"/>
          </p:cNvCxnSpPr>
          <p:nvPr/>
        </p:nvCxnSpPr>
        <p:spPr>
          <a:xfrm flipH="1" flipV="1">
            <a:off x="2410218" y="5309252"/>
            <a:ext cx="138408" cy="501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3" name="テキスト ボックス 470">
            <a:extLst>
              <a:ext uri="{FF2B5EF4-FFF2-40B4-BE49-F238E27FC236}">
                <a16:creationId xmlns:a16="http://schemas.microsoft.com/office/drawing/2014/main" id="{EE6B90B9-8AF5-D900-CD47-1F2AB9A63380}"/>
              </a:ext>
            </a:extLst>
          </p:cNvPr>
          <p:cNvSpPr txBox="1"/>
          <p:nvPr/>
        </p:nvSpPr>
        <p:spPr>
          <a:xfrm>
            <a:off x="245258" y="5810253"/>
            <a:ext cx="127385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i="1" dirty="0">
                <a:solidFill>
                  <a:srgbClr val="FF0000"/>
                </a:solidFill>
              </a:rPr>
              <a:t>Speed control</a:t>
            </a:r>
            <a:endParaRPr kumimoji="1" lang="ja-JP" altLang="en-US" sz="1200" b="1" i="1" dirty="0">
              <a:solidFill>
                <a:srgbClr val="FF0000"/>
              </a:solidFill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039D24-88D6-960B-DFED-73A99696F1FF}"/>
              </a:ext>
            </a:extLst>
          </p:cNvPr>
          <p:cNvCxnSpPr>
            <a:cxnSpLocks/>
            <a:stCxn id="83" idx="0"/>
            <a:endCxn id="46" idx="2"/>
          </p:cNvCxnSpPr>
          <p:nvPr/>
        </p:nvCxnSpPr>
        <p:spPr>
          <a:xfrm flipV="1">
            <a:off x="882187" y="5395001"/>
            <a:ext cx="970275" cy="415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7" name="テキスト ボックス 470">
            <a:extLst>
              <a:ext uri="{FF2B5EF4-FFF2-40B4-BE49-F238E27FC236}">
                <a16:creationId xmlns:a16="http://schemas.microsoft.com/office/drawing/2014/main" id="{E5F66FB4-A2B6-5A15-3E9D-C1D9122F5A5D}"/>
              </a:ext>
            </a:extLst>
          </p:cNvPr>
          <p:cNvSpPr txBox="1"/>
          <p:nvPr/>
        </p:nvSpPr>
        <p:spPr>
          <a:xfrm>
            <a:off x="1617909" y="2993771"/>
            <a:ext cx="127385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i="1" dirty="0">
                <a:solidFill>
                  <a:srgbClr val="FF0000"/>
                </a:solidFill>
              </a:rPr>
              <a:t>Cover set</a:t>
            </a:r>
            <a:endParaRPr kumimoji="1" lang="ja-JP" altLang="en-US" sz="1200" b="1" i="1" dirty="0">
              <a:solidFill>
                <a:srgbClr val="FF0000"/>
              </a:solidFill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BE7B2CD-3E00-2460-3499-31C13DD75C50}"/>
              </a:ext>
            </a:extLst>
          </p:cNvPr>
          <p:cNvCxnSpPr>
            <a:cxnSpLocks/>
            <a:stCxn id="87" idx="2"/>
            <a:endCxn id="49" idx="0"/>
          </p:cNvCxnSpPr>
          <p:nvPr/>
        </p:nvCxnSpPr>
        <p:spPr>
          <a:xfrm>
            <a:off x="2254838" y="3270770"/>
            <a:ext cx="1211799" cy="256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1" name="テキスト ボックス 470">
            <a:extLst>
              <a:ext uri="{FF2B5EF4-FFF2-40B4-BE49-F238E27FC236}">
                <a16:creationId xmlns:a16="http://schemas.microsoft.com/office/drawing/2014/main" id="{8EDFDBE3-8DC8-9384-2C64-844A7DC6130B}"/>
              </a:ext>
            </a:extLst>
          </p:cNvPr>
          <p:cNvSpPr txBox="1"/>
          <p:nvPr/>
        </p:nvSpPr>
        <p:spPr>
          <a:xfrm>
            <a:off x="8508988" y="934371"/>
            <a:ext cx="350013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200" b="1" i="1" dirty="0">
                <a:solidFill>
                  <a:srgbClr val="FF0000"/>
                </a:solidFill>
              </a:rPr>
              <a:t>Please design the IN power 230V plug set to be easy to use</a:t>
            </a:r>
            <a:r>
              <a:rPr kumimoji="1" lang="th-TH" altLang="ja-JP" sz="1200" b="1" i="1" dirty="0">
                <a:solidFill>
                  <a:srgbClr val="FF0000"/>
                </a:solidFill>
              </a:rPr>
              <a:t> </a:t>
            </a:r>
            <a:r>
              <a:rPr kumimoji="1" lang="en-US" altLang="ja-JP" sz="1200" b="1" i="1" dirty="0">
                <a:solidFill>
                  <a:srgbClr val="FF0000"/>
                </a:solidFill>
              </a:rPr>
              <a:t>and can easily store equipment</a:t>
            </a:r>
            <a:endParaRPr kumimoji="1" lang="th-TH" altLang="ja-JP" sz="1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89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0DA0276-1D5F-45EF-AC15-6FD7C20C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20F059AC-7E4D-418A-FEAB-C4DE95B7F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678" y="1834275"/>
            <a:ext cx="5955893" cy="3523271"/>
          </a:xfrm>
          <a:prstGeom prst="rect">
            <a:avLst/>
          </a:prstGeom>
        </p:spPr>
      </p:pic>
      <p:sp>
        <p:nvSpPr>
          <p:cNvPr id="25" name="Shape 1001">
            <a:extLst>
              <a:ext uri="{FF2B5EF4-FFF2-40B4-BE49-F238E27FC236}">
                <a16:creationId xmlns:a16="http://schemas.microsoft.com/office/drawing/2014/main" id="{12D90162-4D01-863A-2915-DE41F55BECB0}"/>
              </a:ext>
            </a:extLst>
          </p:cNvPr>
          <p:cNvSpPr/>
          <p:nvPr/>
        </p:nvSpPr>
        <p:spPr>
          <a:xfrm>
            <a:off x="475648" y="4710401"/>
            <a:ext cx="647145" cy="647145"/>
          </a:xfrm>
          <a:prstGeom prst="rect">
            <a:avLst/>
          </a:prstGeom>
          <a:solidFill>
            <a:srgbClr val="FF996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9144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6" name="Shape 987">
            <a:extLst>
              <a:ext uri="{FF2B5EF4-FFF2-40B4-BE49-F238E27FC236}">
                <a16:creationId xmlns:a16="http://schemas.microsoft.com/office/drawing/2014/main" id="{0976A294-908A-D0DE-2891-B2B03A633A20}"/>
              </a:ext>
            </a:extLst>
          </p:cNvPr>
          <p:cNvSpPr/>
          <p:nvPr/>
        </p:nvSpPr>
        <p:spPr>
          <a:xfrm>
            <a:off x="468309" y="1835868"/>
            <a:ext cx="647145" cy="647145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9144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7" name="Shape 990">
            <a:extLst>
              <a:ext uri="{FF2B5EF4-FFF2-40B4-BE49-F238E27FC236}">
                <a16:creationId xmlns:a16="http://schemas.microsoft.com/office/drawing/2014/main" id="{FF1761C6-77D7-BB5A-8480-4DF88C6748B7}"/>
              </a:ext>
            </a:extLst>
          </p:cNvPr>
          <p:cNvSpPr/>
          <p:nvPr/>
        </p:nvSpPr>
        <p:spPr>
          <a:xfrm>
            <a:off x="468309" y="2554501"/>
            <a:ext cx="647145" cy="647145"/>
          </a:xfrm>
          <a:prstGeom prst="rect">
            <a:avLst/>
          </a:prstGeom>
          <a:solidFill>
            <a:srgbClr val="B2D235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9144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8" name="Shape 998">
            <a:extLst>
              <a:ext uri="{FF2B5EF4-FFF2-40B4-BE49-F238E27FC236}">
                <a16:creationId xmlns:a16="http://schemas.microsoft.com/office/drawing/2014/main" id="{E7CB5294-85D0-AB00-D5BF-5E79DFEFB909}"/>
              </a:ext>
            </a:extLst>
          </p:cNvPr>
          <p:cNvSpPr/>
          <p:nvPr/>
        </p:nvSpPr>
        <p:spPr>
          <a:xfrm>
            <a:off x="468309" y="3273135"/>
            <a:ext cx="647145" cy="647145"/>
          </a:xfrm>
          <a:prstGeom prst="rect">
            <a:avLst/>
          </a:prstGeom>
          <a:solidFill>
            <a:srgbClr val="4472C4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9" name="Shape 1001">
            <a:extLst>
              <a:ext uri="{FF2B5EF4-FFF2-40B4-BE49-F238E27FC236}">
                <a16:creationId xmlns:a16="http://schemas.microsoft.com/office/drawing/2014/main" id="{BAD8D1C2-8D73-5CCB-2A63-8864F7A47F67}"/>
              </a:ext>
            </a:extLst>
          </p:cNvPr>
          <p:cNvSpPr/>
          <p:nvPr/>
        </p:nvSpPr>
        <p:spPr>
          <a:xfrm>
            <a:off x="468309" y="3991768"/>
            <a:ext cx="647145" cy="647145"/>
          </a:xfrm>
          <a:prstGeom prst="rect">
            <a:avLst/>
          </a:prstGeom>
          <a:solidFill>
            <a:srgbClr val="70AD47">
              <a:lumMod val="50000"/>
            </a:srgb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" name="Freeform 92">
            <a:extLst>
              <a:ext uri="{FF2B5EF4-FFF2-40B4-BE49-F238E27FC236}">
                <a16:creationId xmlns:a16="http://schemas.microsoft.com/office/drawing/2014/main" id="{67357BBF-AC61-0863-3A82-C79234801319}"/>
              </a:ext>
            </a:extLst>
          </p:cNvPr>
          <p:cNvSpPr>
            <a:spLocks noEditPoints="1"/>
          </p:cNvSpPr>
          <p:nvPr/>
        </p:nvSpPr>
        <p:spPr bwMode="auto">
          <a:xfrm>
            <a:off x="645657" y="2065207"/>
            <a:ext cx="292448" cy="188466"/>
          </a:xfrm>
          <a:custGeom>
            <a:avLst/>
            <a:gdLst>
              <a:gd name="T0" fmla="*/ 89 w 95"/>
              <a:gd name="T1" fmla="*/ 0 h 61"/>
              <a:gd name="T2" fmla="*/ 5 w 95"/>
              <a:gd name="T3" fmla="*/ 0 h 61"/>
              <a:gd name="T4" fmla="*/ 1 w 95"/>
              <a:gd name="T5" fmla="*/ 1 h 61"/>
              <a:gd name="T6" fmla="*/ 0 w 95"/>
              <a:gd name="T7" fmla="*/ 5 h 61"/>
              <a:gd name="T8" fmla="*/ 45 w 95"/>
              <a:gd name="T9" fmla="*/ 39 h 61"/>
              <a:gd name="T10" fmla="*/ 47 w 95"/>
              <a:gd name="T11" fmla="*/ 40 h 61"/>
              <a:gd name="T12" fmla="*/ 50 w 95"/>
              <a:gd name="T13" fmla="*/ 39 h 61"/>
              <a:gd name="T14" fmla="*/ 95 w 95"/>
              <a:gd name="T15" fmla="*/ 5 h 61"/>
              <a:gd name="T16" fmla="*/ 93 w 95"/>
              <a:gd name="T17" fmla="*/ 1 h 61"/>
              <a:gd name="T18" fmla="*/ 89 w 95"/>
              <a:gd name="T19" fmla="*/ 0 h 61"/>
              <a:gd name="T20" fmla="*/ 95 w 95"/>
              <a:gd name="T21" fmla="*/ 50 h 61"/>
              <a:gd name="T22" fmla="*/ 70 w 95"/>
              <a:gd name="T23" fmla="*/ 30 h 61"/>
              <a:gd name="T24" fmla="*/ 95 w 95"/>
              <a:gd name="T25" fmla="*/ 11 h 61"/>
              <a:gd name="T26" fmla="*/ 95 w 95"/>
              <a:gd name="T27" fmla="*/ 50 h 61"/>
              <a:gd name="T28" fmla="*/ 93 w 95"/>
              <a:gd name="T29" fmla="*/ 60 h 61"/>
              <a:gd name="T30" fmla="*/ 89 w 95"/>
              <a:gd name="T31" fmla="*/ 61 h 61"/>
              <a:gd name="T32" fmla="*/ 5 w 95"/>
              <a:gd name="T33" fmla="*/ 61 h 61"/>
              <a:gd name="T34" fmla="*/ 1 w 95"/>
              <a:gd name="T35" fmla="*/ 60 h 61"/>
              <a:gd name="T36" fmla="*/ 0 w 95"/>
              <a:gd name="T37" fmla="*/ 56 h 61"/>
              <a:gd name="T38" fmla="*/ 29 w 95"/>
              <a:gd name="T39" fmla="*/ 34 h 61"/>
              <a:gd name="T40" fmla="*/ 43 w 95"/>
              <a:gd name="T41" fmla="*/ 44 h 61"/>
              <a:gd name="T42" fmla="*/ 47 w 95"/>
              <a:gd name="T43" fmla="*/ 45 h 61"/>
              <a:gd name="T44" fmla="*/ 52 w 95"/>
              <a:gd name="T45" fmla="*/ 44 h 61"/>
              <a:gd name="T46" fmla="*/ 66 w 95"/>
              <a:gd name="T47" fmla="*/ 34 h 61"/>
              <a:gd name="T48" fmla="*/ 95 w 95"/>
              <a:gd name="T49" fmla="*/ 56 h 61"/>
              <a:gd name="T50" fmla="*/ 93 w 95"/>
              <a:gd name="T51" fmla="*/ 60 h 61"/>
              <a:gd name="T52" fmla="*/ 0 w 95"/>
              <a:gd name="T53" fmla="*/ 11 h 61"/>
              <a:gd name="T54" fmla="*/ 25 w 95"/>
              <a:gd name="T55" fmla="*/ 30 h 61"/>
              <a:gd name="T56" fmla="*/ 0 w 95"/>
              <a:gd name="T57" fmla="*/ 50 h 61"/>
              <a:gd name="T58" fmla="*/ 0 w 95"/>
              <a:gd name="T59" fmla="*/ 1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5" h="61">
                <a:moveTo>
                  <a:pt x="89" y="0"/>
                </a:moveTo>
                <a:cubicBezTo>
                  <a:pt x="5" y="0"/>
                  <a:pt x="5" y="0"/>
                  <a:pt x="5" y="0"/>
                </a:cubicBezTo>
                <a:cubicBezTo>
                  <a:pt x="4" y="0"/>
                  <a:pt x="2" y="0"/>
                  <a:pt x="1" y="1"/>
                </a:cubicBezTo>
                <a:cubicBezTo>
                  <a:pt x="0" y="2"/>
                  <a:pt x="0" y="4"/>
                  <a:pt x="0" y="5"/>
                </a:cubicBezTo>
                <a:cubicBezTo>
                  <a:pt x="45" y="39"/>
                  <a:pt x="45" y="39"/>
                  <a:pt x="45" y="39"/>
                </a:cubicBezTo>
                <a:cubicBezTo>
                  <a:pt x="45" y="40"/>
                  <a:pt x="46" y="40"/>
                  <a:pt x="47" y="40"/>
                </a:cubicBezTo>
                <a:cubicBezTo>
                  <a:pt x="48" y="40"/>
                  <a:pt x="49" y="40"/>
                  <a:pt x="50" y="39"/>
                </a:cubicBezTo>
                <a:cubicBezTo>
                  <a:pt x="95" y="5"/>
                  <a:pt x="95" y="5"/>
                  <a:pt x="95" y="5"/>
                </a:cubicBezTo>
                <a:cubicBezTo>
                  <a:pt x="95" y="4"/>
                  <a:pt x="94" y="2"/>
                  <a:pt x="93" y="1"/>
                </a:cubicBezTo>
                <a:cubicBezTo>
                  <a:pt x="92" y="0"/>
                  <a:pt x="91" y="0"/>
                  <a:pt x="89" y="0"/>
                </a:cubicBezTo>
                <a:close/>
                <a:moveTo>
                  <a:pt x="95" y="50"/>
                </a:moveTo>
                <a:cubicBezTo>
                  <a:pt x="70" y="30"/>
                  <a:pt x="70" y="30"/>
                  <a:pt x="70" y="30"/>
                </a:cubicBezTo>
                <a:cubicBezTo>
                  <a:pt x="95" y="11"/>
                  <a:pt x="95" y="11"/>
                  <a:pt x="95" y="11"/>
                </a:cubicBezTo>
                <a:cubicBezTo>
                  <a:pt x="95" y="50"/>
                  <a:pt x="95" y="50"/>
                  <a:pt x="95" y="50"/>
                </a:cubicBezTo>
                <a:close/>
                <a:moveTo>
                  <a:pt x="93" y="60"/>
                </a:moveTo>
                <a:cubicBezTo>
                  <a:pt x="92" y="61"/>
                  <a:pt x="91" y="61"/>
                  <a:pt x="89" y="61"/>
                </a:cubicBezTo>
                <a:cubicBezTo>
                  <a:pt x="5" y="61"/>
                  <a:pt x="5" y="61"/>
                  <a:pt x="5" y="61"/>
                </a:cubicBezTo>
                <a:cubicBezTo>
                  <a:pt x="4" y="61"/>
                  <a:pt x="2" y="61"/>
                  <a:pt x="1" y="60"/>
                </a:cubicBezTo>
                <a:cubicBezTo>
                  <a:pt x="0" y="59"/>
                  <a:pt x="0" y="57"/>
                  <a:pt x="0" y="56"/>
                </a:cubicBezTo>
                <a:cubicBezTo>
                  <a:pt x="29" y="34"/>
                  <a:pt x="29" y="34"/>
                  <a:pt x="29" y="34"/>
                </a:cubicBezTo>
                <a:cubicBezTo>
                  <a:pt x="43" y="44"/>
                  <a:pt x="43" y="44"/>
                  <a:pt x="43" y="44"/>
                </a:cubicBezTo>
                <a:cubicBezTo>
                  <a:pt x="44" y="45"/>
                  <a:pt x="46" y="45"/>
                  <a:pt x="47" y="45"/>
                </a:cubicBezTo>
                <a:cubicBezTo>
                  <a:pt x="49" y="45"/>
                  <a:pt x="50" y="45"/>
                  <a:pt x="52" y="44"/>
                </a:cubicBezTo>
                <a:cubicBezTo>
                  <a:pt x="66" y="34"/>
                  <a:pt x="66" y="34"/>
                  <a:pt x="66" y="34"/>
                </a:cubicBezTo>
                <a:cubicBezTo>
                  <a:pt x="95" y="56"/>
                  <a:pt x="95" y="56"/>
                  <a:pt x="95" y="56"/>
                </a:cubicBezTo>
                <a:cubicBezTo>
                  <a:pt x="95" y="57"/>
                  <a:pt x="94" y="59"/>
                  <a:pt x="93" y="60"/>
                </a:cubicBezTo>
                <a:close/>
                <a:moveTo>
                  <a:pt x="0" y="11"/>
                </a:moveTo>
                <a:cubicBezTo>
                  <a:pt x="25" y="30"/>
                  <a:pt x="25" y="30"/>
                  <a:pt x="25" y="30"/>
                </a:cubicBezTo>
                <a:cubicBezTo>
                  <a:pt x="0" y="50"/>
                  <a:pt x="0" y="50"/>
                  <a:pt x="0" y="50"/>
                </a:cubicBezTo>
                <a:lnTo>
                  <a:pt x="0" y="11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AutoShape 14">
            <a:extLst>
              <a:ext uri="{FF2B5EF4-FFF2-40B4-BE49-F238E27FC236}">
                <a16:creationId xmlns:a16="http://schemas.microsoft.com/office/drawing/2014/main" id="{2C2BC74D-9066-ADA9-296D-A2699174498B}"/>
              </a:ext>
            </a:extLst>
          </p:cNvPr>
          <p:cNvSpPr>
            <a:spLocks/>
          </p:cNvSpPr>
          <p:nvPr/>
        </p:nvSpPr>
        <p:spPr bwMode="auto">
          <a:xfrm>
            <a:off x="674852" y="2755369"/>
            <a:ext cx="248739" cy="252836"/>
          </a:xfrm>
          <a:custGeom>
            <a:avLst/>
            <a:gdLst>
              <a:gd name="T0" fmla="*/ 21097 w 21108"/>
              <a:gd name="T1" fmla="*/ 16603 h 20969"/>
              <a:gd name="T2" fmla="*/ 17551 w 21108"/>
              <a:gd name="T3" fmla="*/ 14553 h 20969"/>
              <a:gd name="T4" fmla="*/ 13359 w 21108"/>
              <a:gd name="T5" fmla="*/ 14553 h 20969"/>
              <a:gd name="T6" fmla="*/ 13359 w 21108"/>
              <a:gd name="T7" fmla="*/ 14553 h 20969"/>
              <a:gd name="T8" fmla="*/ 13198 w 21108"/>
              <a:gd name="T9" fmla="*/ 15026 h 20969"/>
              <a:gd name="T10" fmla="*/ 13198 w 21108"/>
              <a:gd name="T11" fmla="*/ 15026 h 20969"/>
              <a:gd name="T12" fmla="*/ 13198 w 21108"/>
              <a:gd name="T13" fmla="*/ 15026 h 20969"/>
              <a:gd name="T14" fmla="*/ 12876 w 21108"/>
              <a:gd name="T15" fmla="*/ 15972 h 20969"/>
              <a:gd name="T16" fmla="*/ 13037 w 21108"/>
              <a:gd name="T17" fmla="*/ 16288 h 20969"/>
              <a:gd name="T18" fmla="*/ 11264 w 21108"/>
              <a:gd name="T19" fmla="*/ 15657 h 20969"/>
              <a:gd name="T20" fmla="*/ 8362 w 21108"/>
              <a:gd name="T21" fmla="*/ 12819 h 20969"/>
              <a:gd name="T22" fmla="*/ 5300 w 21108"/>
              <a:gd name="T23" fmla="*/ 9508 h 20969"/>
              <a:gd name="T24" fmla="*/ 4816 w 21108"/>
              <a:gd name="T25" fmla="*/ 7774 h 20969"/>
              <a:gd name="T26" fmla="*/ 5461 w 21108"/>
              <a:gd name="T27" fmla="*/ 7616 h 20969"/>
              <a:gd name="T28" fmla="*/ 5783 w 21108"/>
              <a:gd name="T29" fmla="*/ 7459 h 20969"/>
              <a:gd name="T30" fmla="*/ 6589 w 21108"/>
              <a:gd name="T31" fmla="*/ 7143 h 20969"/>
              <a:gd name="T32" fmla="*/ 6589 w 21108"/>
              <a:gd name="T33" fmla="*/ 6986 h 20969"/>
              <a:gd name="T34" fmla="*/ 6589 w 21108"/>
              <a:gd name="T35" fmla="*/ 6986 h 20969"/>
              <a:gd name="T36" fmla="*/ 7234 w 21108"/>
              <a:gd name="T37" fmla="*/ 6828 h 20969"/>
              <a:gd name="T38" fmla="*/ 7234 w 21108"/>
              <a:gd name="T39" fmla="*/ 6828 h 20969"/>
              <a:gd name="T40" fmla="*/ 6267 w 21108"/>
              <a:gd name="T41" fmla="*/ 2886 h 20969"/>
              <a:gd name="T42" fmla="*/ 3365 w 21108"/>
              <a:gd name="T43" fmla="*/ 48 h 20969"/>
              <a:gd name="T44" fmla="*/ 3365 w 21108"/>
              <a:gd name="T45" fmla="*/ 48 h 20969"/>
              <a:gd name="T46" fmla="*/ 3365 w 21108"/>
              <a:gd name="T47" fmla="*/ 48 h 20969"/>
              <a:gd name="T48" fmla="*/ 3365 w 21108"/>
              <a:gd name="T49" fmla="*/ 48 h 20969"/>
              <a:gd name="T50" fmla="*/ 2882 w 21108"/>
              <a:gd name="T51" fmla="*/ 206 h 20969"/>
              <a:gd name="T52" fmla="*/ 2882 w 21108"/>
              <a:gd name="T53" fmla="*/ 206 h 20969"/>
              <a:gd name="T54" fmla="*/ 2721 w 21108"/>
              <a:gd name="T55" fmla="*/ 206 h 20969"/>
              <a:gd name="T56" fmla="*/ 1915 w 21108"/>
              <a:gd name="T57" fmla="*/ 679 h 20969"/>
              <a:gd name="T58" fmla="*/ 1754 w 21108"/>
              <a:gd name="T59" fmla="*/ 994 h 20969"/>
              <a:gd name="T60" fmla="*/ 142 w 21108"/>
              <a:gd name="T61" fmla="*/ 5251 h 20969"/>
              <a:gd name="T62" fmla="*/ 5945 w 21108"/>
              <a:gd name="T63" fmla="*/ 14869 h 20969"/>
              <a:gd name="T64" fmla="*/ 15777 w 21108"/>
              <a:gd name="T65" fmla="*/ 20860 h 20969"/>
              <a:gd name="T66" fmla="*/ 20452 w 21108"/>
              <a:gd name="T67" fmla="*/ 18337 h 20969"/>
              <a:gd name="T68" fmla="*/ 20613 w 21108"/>
              <a:gd name="T69" fmla="*/ 18180 h 20969"/>
              <a:gd name="T70" fmla="*/ 20774 w 21108"/>
              <a:gd name="T71" fmla="*/ 17234 h 20969"/>
              <a:gd name="T72" fmla="*/ 20936 w 21108"/>
              <a:gd name="T73" fmla="*/ 17234 h 20969"/>
              <a:gd name="T74" fmla="*/ 20774 w 21108"/>
              <a:gd name="T75" fmla="*/ 17234 h 20969"/>
              <a:gd name="T76" fmla="*/ 21097 w 21108"/>
              <a:gd name="T77" fmla="*/ 16603 h 20969"/>
              <a:gd name="T78" fmla="*/ 21097 w 21108"/>
              <a:gd name="T79" fmla="*/ 16603 h 20969"/>
              <a:gd name="T80" fmla="*/ 3527 w 21108"/>
              <a:gd name="T81" fmla="*/ 364 h 20969"/>
              <a:gd name="T82" fmla="*/ 5945 w 21108"/>
              <a:gd name="T83" fmla="*/ 3044 h 20969"/>
              <a:gd name="T84" fmla="*/ 6912 w 21108"/>
              <a:gd name="T85" fmla="*/ 6355 h 20969"/>
              <a:gd name="T86" fmla="*/ 4655 w 21108"/>
              <a:gd name="T87" fmla="*/ 3675 h 20969"/>
              <a:gd name="T88" fmla="*/ 3527 w 21108"/>
              <a:gd name="T89" fmla="*/ 364 h 20969"/>
              <a:gd name="T90" fmla="*/ 17067 w 21108"/>
              <a:gd name="T91" fmla="*/ 16288 h 20969"/>
              <a:gd name="T92" fmla="*/ 13843 w 21108"/>
              <a:gd name="T93" fmla="*/ 14553 h 20969"/>
              <a:gd name="T94" fmla="*/ 17389 w 21108"/>
              <a:gd name="T95" fmla="*/ 14869 h 20969"/>
              <a:gd name="T96" fmla="*/ 20613 w 21108"/>
              <a:gd name="T97" fmla="*/ 16603 h 20969"/>
              <a:gd name="T98" fmla="*/ 17067 w 21108"/>
              <a:gd name="T99" fmla="*/ 16288 h 20969"/>
              <a:gd name="T100" fmla="*/ 17067 w 21108"/>
              <a:gd name="T101" fmla="*/ 16288 h 20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1108" h="20969">
                <a:moveTo>
                  <a:pt x="21097" y="16603"/>
                </a:moveTo>
                <a:cubicBezTo>
                  <a:pt x="21258" y="16130"/>
                  <a:pt x="19646" y="15026"/>
                  <a:pt x="17551" y="14553"/>
                </a:cubicBezTo>
                <a:cubicBezTo>
                  <a:pt x="15455" y="13923"/>
                  <a:pt x="13521" y="13923"/>
                  <a:pt x="13359" y="14553"/>
                </a:cubicBezTo>
                <a:cubicBezTo>
                  <a:pt x="13359" y="14553"/>
                  <a:pt x="13359" y="14553"/>
                  <a:pt x="13359" y="14553"/>
                </a:cubicBezTo>
                <a:cubicBezTo>
                  <a:pt x="13359" y="14553"/>
                  <a:pt x="13359" y="14711"/>
                  <a:pt x="13198" y="15026"/>
                </a:cubicBezTo>
                <a:cubicBezTo>
                  <a:pt x="13198" y="15026"/>
                  <a:pt x="13198" y="15026"/>
                  <a:pt x="13198" y="15026"/>
                </a:cubicBezTo>
                <a:cubicBezTo>
                  <a:pt x="13198" y="15026"/>
                  <a:pt x="13198" y="15026"/>
                  <a:pt x="13198" y="15026"/>
                </a:cubicBezTo>
                <a:cubicBezTo>
                  <a:pt x="13198" y="15342"/>
                  <a:pt x="13037" y="15815"/>
                  <a:pt x="12876" y="15972"/>
                </a:cubicBezTo>
                <a:cubicBezTo>
                  <a:pt x="12876" y="16130"/>
                  <a:pt x="12876" y="16130"/>
                  <a:pt x="13037" y="16288"/>
                </a:cubicBezTo>
                <a:cubicBezTo>
                  <a:pt x="12392" y="16288"/>
                  <a:pt x="11748" y="16130"/>
                  <a:pt x="11264" y="15657"/>
                </a:cubicBezTo>
                <a:cubicBezTo>
                  <a:pt x="8362" y="12819"/>
                  <a:pt x="8362" y="12819"/>
                  <a:pt x="8362" y="12819"/>
                </a:cubicBezTo>
                <a:cubicBezTo>
                  <a:pt x="5300" y="9508"/>
                  <a:pt x="5300" y="9508"/>
                  <a:pt x="5300" y="9508"/>
                </a:cubicBezTo>
                <a:cubicBezTo>
                  <a:pt x="4816" y="9035"/>
                  <a:pt x="4655" y="8405"/>
                  <a:pt x="4816" y="7774"/>
                </a:cubicBezTo>
                <a:cubicBezTo>
                  <a:pt x="4977" y="7616"/>
                  <a:pt x="5300" y="7616"/>
                  <a:pt x="5461" y="7616"/>
                </a:cubicBezTo>
                <a:cubicBezTo>
                  <a:pt x="5622" y="7616"/>
                  <a:pt x="5783" y="7616"/>
                  <a:pt x="5783" y="7459"/>
                </a:cubicBezTo>
                <a:cubicBezTo>
                  <a:pt x="5945" y="7459"/>
                  <a:pt x="6428" y="7301"/>
                  <a:pt x="6589" y="7143"/>
                </a:cubicBezTo>
                <a:cubicBezTo>
                  <a:pt x="6589" y="7143"/>
                  <a:pt x="6589" y="7143"/>
                  <a:pt x="6589" y="6986"/>
                </a:cubicBezTo>
                <a:cubicBezTo>
                  <a:pt x="6589" y="6986"/>
                  <a:pt x="6589" y="6986"/>
                  <a:pt x="6589" y="6986"/>
                </a:cubicBezTo>
                <a:cubicBezTo>
                  <a:pt x="6912" y="6986"/>
                  <a:pt x="7234" y="6828"/>
                  <a:pt x="7234" y="6828"/>
                </a:cubicBezTo>
                <a:cubicBezTo>
                  <a:pt x="7234" y="6828"/>
                  <a:pt x="7234" y="6828"/>
                  <a:pt x="7234" y="6828"/>
                </a:cubicBezTo>
                <a:cubicBezTo>
                  <a:pt x="7718" y="6513"/>
                  <a:pt x="7395" y="4778"/>
                  <a:pt x="6267" y="2886"/>
                </a:cubicBezTo>
                <a:cubicBezTo>
                  <a:pt x="5139" y="994"/>
                  <a:pt x="3849" y="-267"/>
                  <a:pt x="3365" y="48"/>
                </a:cubicBezTo>
                <a:cubicBezTo>
                  <a:pt x="3365" y="48"/>
                  <a:pt x="3365" y="48"/>
                  <a:pt x="3365" y="48"/>
                </a:cubicBezTo>
                <a:cubicBezTo>
                  <a:pt x="3365" y="48"/>
                  <a:pt x="3365" y="48"/>
                  <a:pt x="3365" y="48"/>
                </a:cubicBezTo>
                <a:cubicBezTo>
                  <a:pt x="3365" y="48"/>
                  <a:pt x="3365" y="48"/>
                  <a:pt x="3365" y="48"/>
                </a:cubicBezTo>
                <a:cubicBezTo>
                  <a:pt x="3365" y="48"/>
                  <a:pt x="3043" y="48"/>
                  <a:pt x="2882" y="206"/>
                </a:cubicBezTo>
                <a:cubicBezTo>
                  <a:pt x="2882" y="206"/>
                  <a:pt x="2882" y="206"/>
                  <a:pt x="2882" y="206"/>
                </a:cubicBezTo>
                <a:cubicBezTo>
                  <a:pt x="2882" y="206"/>
                  <a:pt x="2882" y="206"/>
                  <a:pt x="2721" y="206"/>
                </a:cubicBezTo>
                <a:cubicBezTo>
                  <a:pt x="2559" y="364"/>
                  <a:pt x="2076" y="679"/>
                  <a:pt x="1915" y="679"/>
                </a:cubicBezTo>
                <a:cubicBezTo>
                  <a:pt x="1915" y="837"/>
                  <a:pt x="1754" y="837"/>
                  <a:pt x="1754" y="994"/>
                </a:cubicBezTo>
                <a:cubicBezTo>
                  <a:pt x="464" y="2098"/>
                  <a:pt x="-342" y="3832"/>
                  <a:pt x="142" y="5251"/>
                </a:cubicBezTo>
                <a:cubicBezTo>
                  <a:pt x="303" y="7932"/>
                  <a:pt x="2559" y="11400"/>
                  <a:pt x="5945" y="14869"/>
                </a:cubicBezTo>
                <a:cubicBezTo>
                  <a:pt x="9330" y="18337"/>
                  <a:pt x="13037" y="20545"/>
                  <a:pt x="15777" y="20860"/>
                </a:cubicBezTo>
                <a:cubicBezTo>
                  <a:pt x="17551" y="21333"/>
                  <a:pt x="19324" y="20229"/>
                  <a:pt x="20452" y="18337"/>
                </a:cubicBezTo>
                <a:cubicBezTo>
                  <a:pt x="20452" y="18337"/>
                  <a:pt x="20613" y="18180"/>
                  <a:pt x="20613" y="18180"/>
                </a:cubicBezTo>
                <a:cubicBezTo>
                  <a:pt x="20613" y="18022"/>
                  <a:pt x="20774" y="17549"/>
                  <a:pt x="20774" y="17234"/>
                </a:cubicBezTo>
                <a:cubicBezTo>
                  <a:pt x="20774" y="17234"/>
                  <a:pt x="20774" y="17234"/>
                  <a:pt x="20936" y="17234"/>
                </a:cubicBezTo>
                <a:cubicBezTo>
                  <a:pt x="20774" y="17234"/>
                  <a:pt x="20774" y="17234"/>
                  <a:pt x="20774" y="17234"/>
                </a:cubicBezTo>
                <a:cubicBezTo>
                  <a:pt x="20936" y="16918"/>
                  <a:pt x="20936" y="16761"/>
                  <a:pt x="21097" y="16603"/>
                </a:cubicBezTo>
                <a:cubicBezTo>
                  <a:pt x="21097" y="16603"/>
                  <a:pt x="21097" y="16603"/>
                  <a:pt x="21097" y="16603"/>
                </a:cubicBezTo>
                <a:close/>
                <a:moveTo>
                  <a:pt x="3527" y="364"/>
                </a:moveTo>
                <a:cubicBezTo>
                  <a:pt x="3849" y="364"/>
                  <a:pt x="4816" y="1152"/>
                  <a:pt x="5945" y="3044"/>
                </a:cubicBezTo>
                <a:cubicBezTo>
                  <a:pt x="7073" y="4936"/>
                  <a:pt x="7073" y="6197"/>
                  <a:pt x="6912" y="6355"/>
                </a:cubicBezTo>
                <a:cubicBezTo>
                  <a:pt x="6751" y="6355"/>
                  <a:pt x="5622" y="5567"/>
                  <a:pt x="4655" y="3675"/>
                </a:cubicBezTo>
                <a:cubicBezTo>
                  <a:pt x="3527" y="1783"/>
                  <a:pt x="3365" y="521"/>
                  <a:pt x="3527" y="364"/>
                </a:cubicBezTo>
                <a:close/>
                <a:moveTo>
                  <a:pt x="17067" y="16288"/>
                </a:moveTo>
                <a:cubicBezTo>
                  <a:pt x="14810" y="15657"/>
                  <a:pt x="13843" y="14869"/>
                  <a:pt x="13843" y="14553"/>
                </a:cubicBezTo>
                <a:cubicBezTo>
                  <a:pt x="14004" y="14396"/>
                  <a:pt x="15294" y="14238"/>
                  <a:pt x="17389" y="14869"/>
                </a:cubicBezTo>
                <a:cubicBezTo>
                  <a:pt x="19485" y="15499"/>
                  <a:pt x="20613" y="16288"/>
                  <a:pt x="20613" y="16603"/>
                </a:cubicBezTo>
                <a:cubicBezTo>
                  <a:pt x="20452" y="16761"/>
                  <a:pt x="19001" y="16918"/>
                  <a:pt x="17067" y="16288"/>
                </a:cubicBezTo>
                <a:close/>
                <a:moveTo>
                  <a:pt x="17067" y="16288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EA43F45B-AA17-F383-1435-4FEF71A2AC07}"/>
              </a:ext>
            </a:extLst>
          </p:cNvPr>
          <p:cNvSpPr>
            <a:spLocks/>
          </p:cNvSpPr>
          <p:nvPr/>
        </p:nvSpPr>
        <p:spPr bwMode="auto">
          <a:xfrm>
            <a:off x="737011" y="3440433"/>
            <a:ext cx="124420" cy="266815"/>
          </a:xfrm>
          <a:custGeom>
            <a:avLst/>
            <a:gdLst>
              <a:gd name="T0" fmla="*/ 209 w 21600"/>
              <a:gd name="T1" fmla="*/ 144 h 21600"/>
              <a:gd name="T2" fmla="*/ 139 w 21600"/>
              <a:gd name="T3" fmla="*/ 144 h 21600"/>
              <a:gd name="T4" fmla="*/ 139 w 21600"/>
              <a:gd name="T5" fmla="*/ 98 h 21600"/>
              <a:gd name="T6" fmla="*/ 158 w 21600"/>
              <a:gd name="T7" fmla="*/ 77 h 21600"/>
              <a:gd name="T8" fmla="*/ 209 w 21600"/>
              <a:gd name="T9" fmla="*/ 77 h 21600"/>
              <a:gd name="T10" fmla="*/ 209 w 21600"/>
              <a:gd name="T11" fmla="*/ 0 h 21600"/>
              <a:gd name="T12" fmla="*/ 139 w 21600"/>
              <a:gd name="T13" fmla="*/ 0 h 21600"/>
              <a:gd name="T14" fmla="*/ 46 w 21600"/>
              <a:gd name="T15" fmla="*/ 93 h 21600"/>
              <a:gd name="T16" fmla="*/ 46 w 21600"/>
              <a:gd name="T17" fmla="*/ 144 h 21600"/>
              <a:gd name="T18" fmla="*/ 0 w 21600"/>
              <a:gd name="T19" fmla="*/ 144 h 21600"/>
              <a:gd name="T20" fmla="*/ 0 w 21600"/>
              <a:gd name="T21" fmla="*/ 223 h 21600"/>
              <a:gd name="T22" fmla="*/ 46 w 21600"/>
              <a:gd name="T23" fmla="*/ 223 h 21600"/>
              <a:gd name="T24" fmla="*/ 46 w 21600"/>
              <a:gd name="T25" fmla="*/ 448 h 21600"/>
              <a:gd name="T26" fmla="*/ 139 w 21600"/>
              <a:gd name="T27" fmla="*/ 448 h 21600"/>
              <a:gd name="T28" fmla="*/ 139 w 21600"/>
              <a:gd name="T29" fmla="*/ 223 h 21600"/>
              <a:gd name="T30" fmla="*/ 202 w 21600"/>
              <a:gd name="T31" fmla="*/ 223 h 21600"/>
              <a:gd name="T32" fmla="*/ 209 w 21600"/>
              <a:gd name="T33" fmla="*/ 144 h 21600"/>
              <a:gd name="T34" fmla="*/ 209 w 21600"/>
              <a:gd name="T35" fmla="*/ 144 h 216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600" h="21600">
                <a:moveTo>
                  <a:pt x="21600" y="6939"/>
                </a:moveTo>
                <a:cubicBezTo>
                  <a:pt x="14400" y="6939"/>
                  <a:pt x="14400" y="6939"/>
                  <a:pt x="14400" y="6939"/>
                </a:cubicBezTo>
                <a:cubicBezTo>
                  <a:pt x="14400" y="4701"/>
                  <a:pt x="14400" y="4701"/>
                  <a:pt x="14400" y="4701"/>
                </a:cubicBezTo>
                <a:cubicBezTo>
                  <a:pt x="14400" y="3917"/>
                  <a:pt x="15600" y="3693"/>
                  <a:pt x="16320" y="3693"/>
                </a:cubicBezTo>
                <a:cubicBezTo>
                  <a:pt x="17280" y="3693"/>
                  <a:pt x="21600" y="3693"/>
                  <a:pt x="21600" y="3693"/>
                </a:cubicBezTo>
                <a:cubicBezTo>
                  <a:pt x="21600" y="0"/>
                  <a:pt x="21600" y="0"/>
                  <a:pt x="21600" y="0"/>
                </a:cubicBezTo>
                <a:cubicBezTo>
                  <a:pt x="14400" y="0"/>
                  <a:pt x="14400" y="0"/>
                  <a:pt x="14400" y="0"/>
                </a:cubicBezTo>
                <a:cubicBezTo>
                  <a:pt x="6480" y="0"/>
                  <a:pt x="4800" y="2686"/>
                  <a:pt x="4800" y="4477"/>
                </a:cubicBezTo>
                <a:cubicBezTo>
                  <a:pt x="4800" y="6939"/>
                  <a:pt x="4800" y="6939"/>
                  <a:pt x="4800" y="6939"/>
                </a:cubicBezTo>
                <a:cubicBezTo>
                  <a:pt x="0" y="6939"/>
                  <a:pt x="0" y="6939"/>
                  <a:pt x="0" y="6939"/>
                </a:cubicBezTo>
                <a:cubicBezTo>
                  <a:pt x="0" y="10744"/>
                  <a:pt x="0" y="10744"/>
                  <a:pt x="0" y="10744"/>
                </a:cubicBezTo>
                <a:cubicBezTo>
                  <a:pt x="4800" y="10744"/>
                  <a:pt x="4800" y="10744"/>
                  <a:pt x="4800" y="10744"/>
                </a:cubicBezTo>
                <a:cubicBezTo>
                  <a:pt x="4800" y="15668"/>
                  <a:pt x="4800" y="21600"/>
                  <a:pt x="4800" y="21600"/>
                </a:cubicBezTo>
                <a:cubicBezTo>
                  <a:pt x="14400" y="21600"/>
                  <a:pt x="14400" y="21600"/>
                  <a:pt x="14400" y="21600"/>
                </a:cubicBezTo>
                <a:cubicBezTo>
                  <a:pt x="14400" y="21600"/>
                  <a:pt x="14400" y="15556"/>
                  <a:pt x="14400" y="10744"/>
                </a:cubicBezTo>
                <a:cubicBezTo>
                  <a:pt x="20880" y="10744"/>
                  <a:pt x="20880" y="10744"/>
                  <a:pt x="20880" y="10744"/>
                </a:cubicBezTo>
                <a:lnTo>
                  <a:pt x="21600" y="6939"/>
                </a:lnTo>
                <a:close/>
                <a:moveTo>
                  <a:pt x="21600" y="6939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TextBox 53">
            <a:extLst>
              <a:ext uri="{FF2B5EF4-FFF2-40B4-BE49-F238E27FC236}">
                <a16:creationId xmlns:a16="http://schemas.microsoft.com/office/drawing/2014/main" id="{EA23F5AA-1444-3D4B-79E5-A0698DAAA66B}"/>
              </a:ext>
            </a:extLst>
          </p:cNvPr>
          <p:cNvSpPr txBox="1"/>
          <p:nvPr/>
        </p:nvSpPr>
        <p:spPr>
          <a:xfrm>
            <a:off x="1318032" y="2099798"/>
            <a:ext cx="25410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info@tomastc.com</a:t>
            </a:r>
          </a:p>
        </p:txBody>
      </p:sp>
      <p:sp>
        <p:nvSpPr>
          <p:cNvPr id="34" name="TextBox 58">
            <a:extLst>
              <a:ext uri="{FF2B5EF4-FFF2-40B4-BE49-F238E27FC236}">
                <a16:creationId xmlns:a16="http://schemas.microsoft.com/office/drawing/2014/main" id="{2D5DE0D6-31E5-B576-E83F-639CEF0C0E88}"/>
              </a:ext>
            </a:extLst>
          </p:cNvPr>
          <p:cNvSpPr txBox="1"/>
          <p:nvPr/>
        </p:nvSpPr>
        <p:spPr>
          <a:xfrm>
            <a:off x="1261942" y="2647658"/>
            <a:ext cx="409476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TH/EN: +66-81-012-6064 (</a:t>
            </a:r>
            <a:r>
              <a:rPr lang="en-US" altLang="ja-JP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Anek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)</a:t>
            </a:r>
          </a:p>
          <a:p>
            <a:pPr defTabSz="914400"/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JP/TH/EN: +66-94-552-3097 (Nozaki)</a:t>
            </a:r>
          </a:p>
        </p:txBody>
      </p:sp>
      <p:sp>
        <p:nvSpPr>
          <p:cNvPr id="35" name="TextBox 59">
            <a:extLst>
              <a:ext uri="{FF2B5EF4-FFF2-40B4-BE49-F238E27FC236}">
                <a16:creationId xmlns:a16="http://schemas.microsoft.com/office/drawing/2014/main" id="{39C5DC2A-C67E-A748-BC75-58A8D33A9FBD}"/>
              </a:ext>
            </a:extLst>
          </p:cNvPr>
          <p:cNvSpPr txBox="1"/>
          <p:nvPr/>
        </p:nvSpPr>
        <p:spPr>
          <a:xfrm>
            <a:off x="1318033" y="3508187"/>
            <a:ext cx="312990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ja-JP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  <a:sym typeface="Open Sans Light" charset="0"/>
              </a:rPr>
              <a:t>TOMAS</a:t>
            </a:r>
            <a:r>
              <a:rPr lang="ja-JP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  <a:sym typeface="Open Sans Light" charset="0"/>
              </a:rPr>
              <a:t> </a:t>
            </a:r>
            <a:r>
              <a:rPr lang="en-US" altLang="ja-JP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  <a:sym typeface="Open Sans Light" charset="0"/>
              </a:rPr>
              <a:t>TECH</a:t>
            </a:r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  <a:latin typeface="+mj-ea"/>
              <a:ea typeface="+mj-ea"/>
              <a:cs typeface="Clear Sans Light" panose="020B0303030202020304" pitchFamily="34" charset="0"/>
              <a:sym typeface="Open Sans Light" charset="0"/>
            </a:endParaRPr>
          </a:p>
        </p:txBody>
      </p:sp>
      <p:sp>
        <p:nvSpPr>
          <p:cNvPr id="36" name="TextBox 60">
            <a:extLst>
              <a:ext uri="{FF2B5EF4-FFF2-40B4-BE49-F238E27FC236}">
                <a16:creationId xmlns:a16="http://schemas.microsoft.com/office/drawing/2014/main" id="{4CE19E8A-7C9A-8604-8F55-4AACA7EECC2A}"/>
              </a:ext>
            </a:extLst>
          </p:cNvPr>
          <p:cNvSpPr txBox="1"/>
          <p:nvPr/>
        </p:nvSpPr>
        <p:spPr>
          <a:xfrm>
            <a:off x="1318032" y="4192229"/>
            <a:ext cx="304393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  <a:sym typeface="Open Sans Light" charset="0"/>
              </a:rPr>
              <a:t>http://www.tomastc.com</a:t>
            </a: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86015DDF-C3E8-5739-5792-694AFA416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5" y="4120999"/>
            <a:ext cx="469796" cy="411072"/>
          </a:xfrm>
          <a:prstGeom prst="rect">
            <a:avLst/>
          </a:prstGeom>
        </p:spPr>
      </p:pic>
      <p:pic>
        <p:nvPicPr>
          <p:cNvPr id="38" name="Picture 11">
            <a:extLst>
              <a:ext uri="{FF2B5EF4-FFF2-40B4-BE49-F238E27FC236}">
                <a16:creationId xmlns:a16="http://schemas.microsoft.com/office/drawing/2014/main" id="{BC49D936-5EF3-1FDD-5691-BB93D1AFF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2" y="2632934"/>
            <a:ext cx="775996" cy="840662"/>
          </a:xfrm>
          <a:prstGeom prst="rect">
            <a:avLst/>
          </a:prstGeom>
        </p:spPr>
      </p:pic>
      <p:sp>
        <p:nvSpPr>
          <p:cNvPr id="39" name="TextBox 60">
            <a:extLst>
              <a:ext uri="{FF2B5EF4-FFF2-40B4-BE49-F238E27FC236}">
                <a16:creationId xmlns:a16="http://schemas.microsoft.com/office/drawing/2014/main" id="{2AF5B237-3F4A-FBAF-EAF5-B8299906F1E5}"/>
              </a:ext>
            </a:extLst>
          </p:cNvPr>
          <p:cNvSpPr txBox="1"/>
          <p:nvPr/>
        </p:nvSpPr>
        <p:spPr>
          <a:xfrm>
            <a:off x="1250770" y="4829978"/>
            <a:ext cx="41620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  <a:sym typeface="Open Sans Light" charset="0"/>
              </a:rPr>
              <a:t>7/1(3C) Soi Sukhumvit 103 (</a:t>
            </a:r>
            <a:r>
              <a:rPr lang="en-U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  <a:sym typeface="Open Sans Light" charset="0"/>
              </a:rPr>
              <a:t>Udomsuk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  <a:sym typeface="Open Sans Light" charset="0"/>
              </a:rPr>
              <a:t> 46) Sukhumvit Bang Na, Bangkok 10260</a:t>
            </a: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E262EC20-F652-EE5F-BF24-7AB4A210D037}"/>
              </a:ext>
            </a:extLst>
          </p:cNvPr>
          <p:cNvSpPr>
            <a:spLocks noEditPoints="1"/>
          </p:cNvSpPr>
          <p:nvPr/>
        </p:nvSpPr>
        <p:spPr bwMode="auto">
          <a:xfrm>
            <a:off x="564322" y="4751796"/>
            <a:ext cx="469796" cy="554048"/>
          </a:xfrm>
          <a:custGeom>
            <a:avLst/>
            <a:gdLst>
              <a:gd name="T0" fmla="*/ 269959 w 104"/>
              <a:gd name="T1" fmla="*/ 23282 h 133"/>
              <a:gd name="T2" fmla="*/ 209451 w 104"/>
              <a:gd name="T3" fmla="*/ 51219 h 133"/>
              <a:gd name="T4" fmla="*/ 69817 w 104"/>
              <a:gd name="T5" fmla="*/ 423724 h 133"/>
              <a:gd name="T6" fmla="*/ 41890 w 104"/>
              <a:gd name="T7" fmla="*/ 465631 h 133"/>
              <a:gd name="T8" fmla="*/ 144288 w 104"/>
              <a:gd name="T9" fmla="*/ 596007 h 133"/>
              <a:gd name="T10" fmla="*/ 283922 w 104"/>
              <a:gd name="T11" fmla="*/ 596007 h 133"/>
              <a:gd name="T12" fmla="*/ 484064 w 104"/>
              <a:gd name="T13" fmla="*/ 260753 h 133"/>
              <a:gd name="T14" fmla="*/ 339776 w 104"/>
              <a:gd name="T15" fmla="*/ 246784 h 133"/>
              <a:gd name="T16" fmla="*/ 363048 w 104"/>
              <a:gd name="T17" fmla="*/ 209534 h 133"/>
              <a:gd name="T18" fmla="*/ 321158 w 104"/>
              <a:gd name="T19" fmla="*/ 232815 h 133"/>
              <a:gd name="T20" fmla="*/ 242032 w 104"/>
              <a:gd name="T21" fmla="*/ 223503 h 133"/>
              <a:gd name="T22" fmla="*/ 265304 w 104"/>
              <a:gd name="T23" fmla="*/ 176940 h 133"/>
              <a:gd name="T24" fmla="*/ 335121 w 104"/>
              <a:gd name="T25" fmla="*/ 167627 h 133"/>
              <a:gd name="T26" fmla="*/ 367702 w 104"/>
              <a:gd name="T27" fmla="*/ 162971 h 133"/>
              <a:gd name="T28" fmla="*/ 363048 w 104"/>
              <a:gd name="T29" fmla="*/ 251441 h 133"/>
              <a:gd name="T30" fmla="*/ 321158 w 104"/>
              <a:gd name="T31" fmla="*/ 409755 h 133"/>
              <a:gd name="T32" fmla="*/ 321158 w 104"/>
              <a:gd name="T33" fmla="*/ 349223 h 133"/>
              <a:gd name="T34" fmla="*/ 228069 w 104"/>
              <a:gd name="T35" fmla="*/ 288691 h 133"/>
              <a:gd name="T36" fmla="*/ 302540 w 104"/>
              <a:gd name="T37" fmla="*/ 149002 h 133"/>
              <a:gd name="T38" fmla="*/ 297886 w 104"/>
              <a:gd name="T39" fmla="*/ 102439 h 133"/>
              <a:gd name="T40" fmla="*/ 204796 w 104"/>
              <a:gd name="T41" fmla="*/ 102439 h 133"/>
              <a:gd name="T42" fmla="*/ 153597 w 104"/>
              <a:gd name="T43" fmla="*/ 102439 h 133"/>
              <a:gd name="T44" fmla="*/ 51199 w 104"/>
              <a:gd name="T45" fmla="*/ 316629 h 133"/>
              <a:gd name="T46" fmla="*/ 51199 w 104"/>
              <a:gd name="T47" fmla="*/ 265410 h 133"/>
              <a:gd name="T48" fmla="*/ 37236 w 104"/>
              <a:gd name="T49" fmla="*/ 228159 h 133"/>
              <a:gd name="T50" fmla="*/ 134979 w 104"/>
              <a:gd name="T51" fmla="*/ 121064 h 133"/>
              <a:gd name="T52" fmla="*/ 102398 w 104"/>
              <a:gd name="T53" fmla="*/ 130377 h 133"/>
              <a:gd name="T54" fmla="*/ 111707 w 104"/>
              <a:gd name="T55" fmla="*/ 149002 h 133"/>
              <a:gd name="T56" fmla="*/ 139634 w 104"/>
              <a:gd name="T57" fmla="*/ 135033 h 133"/>
              <a:gd name="T58" fmla="*/ 144288 w 104"/>
              <a:gd name="T59" fmla="*/ 172283 h 133"/>
              <a:gd name="T60" fmla="*/ 134979 w 104"/>
              <a:gd name="T61" fmla="*/ 190909 h 133"/>
              <a:gd name="T62" fmla="*/ 111707 w 104"/>
              <a:gd name="T63" fmla="*/ 223503 h 133"/>
              <a:gd name="T64" fmla="*/ 83780 w 104"/>
              <a:gd name="T65" fmla="*/ 232815 h 133"/>
              <a:gd name="T66" fmla="*/ 51199 w 104"/>
              <a:gd name="T67" fmla="*/ 242128 h 133"/>
              <a:gd name="T68" fmla="*/ 65162 w 104"/>
              <a:gd name="T69" fmla="*/ 274722 h 133"/>
              <a:gd name="T70" fmla="*/ 139634 w 104"/>
              <a:gd name="T71" fmla="*/ 284035 h 133"/>
              <a:gd name="T72" fmla="*/ 153597 w 104"/>
              <a:gd name="T73" fmla="*/ 349223 h 133"/>
              <a:gd name="T74" fmla="*/ 134979 w 104"/>
              <a:gd name="T75" fmla="*/ 386474 h 133"/>
              <a:gd name="T76" fmla="*/ 111707 w 104"/>
              <a:gd name="T77" fmla="*/ 419068 h 133"/>
              <a:gd name="T78" fmla="*/ 88435 w 104"/>
              <a:gd name="T79" fmla="*/ 367848 h 133"/>
              <a:gd name="T80" fmla="*/ 209451 w 104"/>
              <a:gd name="T81" fmla="*/ 493569 h 133"/>
              <a:gd name="T82" fmla="*/ 74471 w 104"/>
              <a:gd name="T83" fmla="*/ 451662 h 133"/>
              <a:gd name="T84" fmla="*/ 423556 w 104"/>
              <a:gd name="T85" fmla="*/ 265410 h 133"/>
              <a:gd name="T86" fmla="*/ 316503 w 104"/>
              <a:gd name="T87" fmla="*/ 60532 h 133"/>
              <a:gd name="T88" fmla="*/ 209451 w 104"/>
              <a:gd name="T89" fmla="*/ 493569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4" h="133">
                <a:moveTo>
                  <a:pt x="104" y="56"/>
                </a:moveTo>
                <a:cubicBezTo>
                  <a:pt x="104" y="31"/>
                  <a:pt x="86" y="10"/>
                  <a:pt x="63" y="2"/>
                </a:cubicBezTo>
                <a:cubicBezTo>
                  <a:pt x="58" y="0"/>
                  <a:pt x="58" y="5"/>
                  <a:pt x="58" y="5"/>
                </a:cubicBezTo>
                <a:cubicBezTo>
                  <a:pt x="58" y="8"/>
                  <a:pt x="59" y="9"/>
                  <a:pt x="60" y="9"/>
                </a:cubicBezTo>
                <a:cubicBezTo>
                  <a:pt x="58" y="13"/>
                  <a:pt x="58" y="13"/>
                  <a:pt x="58" y="13"/>
                </a:cubicBezTo>
                <a:cubicBezTo>
                  <a:pt x="54" y="12"/>
                  <a:pt x="50" y="11"/>
                  <a:pt x="45" y="11"/>
                </a:cubicBezTo>
                <a:cubicBezTo>
                  <a:pt x="20" y="11"/>
                  <a:pt x="0" y="32"/>
                  <a:pt x="0" y="57"/>
                </a:cubicBezTo>
                <a:cubicBezTo>
                  <a:pt x="0" y="71"/>
                  <a:pt x="6" y="83"/>
                  <a:pt x="16" y="91"/>
                </a:cubicBezTo>
                <a:cubicBezTo>
                  <a:pt x="15" y="91"/>
                  <a:pt x="15" y="91"/>
                  <a:pt x="15" y="91"/>
                </a:cubicBezTo>
                <a:cubicBezTo>
                  <a:pt x="13" y="95"/>
                  <a:pt x="13" y="95"/>
                  <a:pt x="13" y="95"/>
                </a:cubicBezTo>
                <a:cubicBezTo>
                  <a:pt x="10" y="94"/>
                  <a:pt x="8" y="96"/>
                  <a:pt x="8" y="96"/>
                </a:cubicBezTo>
                <a:cubicBezTo>
                  <a:pt x="6" y="98"/>
                  <a:pt x="9" y="100"/>
                  <a:pt x="9" y="100"/>
                </a:cubicBezTo>
                <a:cubicBezTo>
                  <a:pt x="17" y="107"/>
                  <a:pt x="28" y="113"/>
                  <a:pt x="39" y="114"/>
                </a:cubicBezTo>
                <a:cubicBezTo>
                  <a:pt x="40" y="126"/>
                  <a:pt x="40" y="126"/>
                  <a:pt x="40" y="126"/>
                </a:cubicBezTo>
                <a:cubicBezTo>
                  <a:pt x="31" y="128"/>
                  <a:pt x="31" y="128"/>
                  <a:pt x="31" y="128"/>
                </a:cubicBezTo>
                <a:cubicBezTo>
                  <a:pt x="12" y="133"/>
                  <a:pt x="30" y="132"/>
                  <a:pt x="30" y="132"/>
                </a:cubicBezTo>
                <a:cubicBezTo>
                  <a:pt x="61" y="132"/>
                  <a:pt x="61" y="132"/>
                  <a:pt x="61" y="132"/>
                </a:cubicBezTo>
                <a:cubicBezTo>
                  <a:pt x="82" y="132"/>
                  <a:pt x="61" y="128"/>
                  <a:pt x="61" y="128"/>
                </a:cubicBezTo>
                <a:cubicBezTo>
                  <a:pt x="50" y="126"/>
                  <a:pt x="50" y="126"/>
                  <a:pt x="50" y="126"/>
                </a:cubicBezTo>
                <a:cubicBezTo>
                  <a:pt x="50" y="126"/>
                  <a:pt x="50" y="119"/>
                  <a:pt x="50" y="114"/>
                </a:cubicBezTo>
                <a:cubicBezTo>
                  <a:pt x="79" y="111"/>
                  <a:pt x="104" y="85"/>
                  <a:pt x="104" y="56"/>
                </a:cubicBezTo>
                <a:close/>
                <a:moveTo>
                  <a:pt x="49" y="62"/>
                </a:moveTo>
                <a:cubicBezTo>
                  <a:pt x="49" y="44"/>
                  <a:pt x="64" y="58"/>
                  <a:pt x="64" y="58"/>
                </a:cubicBezTo>
                <a:cubicBezTo>
                  <a:pt x="72" y="63"/>
                  <a:pt x="73" y="53"/>
                  <a:pt x="73" y="53"/>
                </a:cubicBezTo>
                <a:cubicBezTo>
                  <a:pt x="79" y="51"/>
                  <a:pt x="79" y="51"/>
                  <a:pt x="79" y="51"/>
                </a:cubicBezTo>
                <a:cubicBezTo>
                  <a:pt x="79" y="48"/>
                  <a:pt x="79" y="48"/>
                  <a:pt x="79" y="48"/>
                </a:cubicBezTo>
                <a:cubicBezTo>
                  <a:pt x="78" y="45"/>
                  <a:pt x="78" y="45"/>
                  <a:pt x="78" y="45"/>
                </a:cubicBezTo>
                <a:cubicBezTo>
                  <a:pt x="70" y="41"/>
                  <a:pt x="70" y="41"/>
                  <a:pt x="70" y="41"/>
                </a:cubicBezTo>
                <a:cubicBezTo>
                  <a:pt x="70" y="41"/>
                  <a:pt x="69" y="44"/>
                  <a:pt x="71" y="47"/>
                </a:cubicBezTo>
                <a:cubicBezTo>
                  <a:pt x="71" y="47"/>
                  <a:pt x="70" y="51"/>
                  <a:pt x="69" y="50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2" y="47"/>
                  <a:pt x="59" y="49"/>
                </a:cubicBezTo>
                <a:cubicBezTo>
                  <a:pt x="56" y="50"/>
                  <a:pt x="52" y="48"/>
                  <a:pt x="52" y="48"/>
                </a:cubicBezTo>
                <a:cubicBezTo>
                  <a:pt x="52" y="48"/>
                  <a:pt x="52" y="46"/>
                  <a:pt x="55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7" y="43"/>
                  <a:pt x="57" y="40"/>
                  <a:pt x="57" y="38"/>
                </a:cubicBezTo>
                <a:cubicBezTo>
                  <a:pt x="58" y="36"/>
                  <a:pt x="59" y="38"/>
                  <a:pt x="61" y="36"/>
                </a:cubicBezTo>
                <a:cubicBezTo>
                  <a:pt x="63" y="34"/>
                  <a:pt x="65" y="39"/>
                  <a:pt x="68" y="39"/>
                </a:cubicBezTo>
                <a:cubicBezTo>
                  <a:pt x="71" y="38"/>
                  <a:pt x="69" y="37"/>
                  <a:pt x="72" y="36"/>
                </a:cubicBezTo>
                <a:cubicBezTo>
                  <a:pt x="74" y="35"/>
                  <a:pt x="75" y="39"/>
                  <a:pt x="75" y="39"/>
                </a:cubicBezTo>
                <a:cubicBezTo>
                  <a:pt x="80" y="39"/>
                  <a:pt x="80" y="39"/>
                  <a:pt x="80" y="39"/>
                </a:cubicBezTo>
                <a:cubicBezTo>
                  <a:pt x="80" y="39"/>
                  <a:pt x="79" y="34"/>
                  <a:pt x="79" y="35"/>
                </a:cubicBezTo>
                <a:cubicBezTo>
                  <a:pt x="82" y="40"/>
                  <a:pt x="86" y="53"/>
                  <a:pt x="85" y="55"/>
                </a:cubicBezTo>
                <a:cubicBezTo>
                  <a:pt x="84" y="55"/>
                  <a:pt x="83" y="54"/>
                  <a:pt x="83" y="54"/>
                </a:cubicBezTo>
                <a:cubicBezTo>
                  <a:pt x="78" y="54"/>
                  <a:pt x="78" y="54"/>
                  <a:pt x="78" y="54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8"/>
                  <a:pt x="82" y="60"/>
                  <a:pt x="85" y="60"/>
                </a:cubicBezTo>
                <a:cubicBezTo>
                  <a:pt x="83" y="77"/>
                  <a:pt x="69" y="88"/>
                  <a:pt x="69" y="88"/>
                </a:cubicBezTo>
                <a:cubicBezTo>
                  <a:pt x="67" y="86"/>
                  <a:pt x="68" y="84"/>
                  <a:pt x="68" y="84"/>
                </a:cubicBezTo>
                <a:cubicBezTo>
                  <a:pt x="69" y="81"/>
                  <a:pt x="69" y="81"/>
                  <a:pt x="69" y="81"/>
                </a:cubicBezTo>
                <a:cubicBezTo>
                  <a:pt x="69" y="75"/>
                  <a:pt x="69" y="75"/>
                  <a:pt x="69" y="75"/>
                </a:cubicBezTo>
                <a:cubicBezTo>
                  <a:pt x="69" y="75"/>
                  <a:pt x="69" y="70"/>
                  <a:pt x="63" y="72"/>
                </a:cubicBezTo>
                <a:cubicBezTo>
                  <a:pt x="58" y="74"/>
                  <a:pt x="60" y="74"/>
                  <a:pt x="54" y="74"/>
                </a:cubicBezTo>
                <a:cubicBezTo>
                  <a:pt x="48" y="75"/>
                  <a:pt x="49" y="62"/>
                  <a:pt x="49" y="62"/>
                </a:cubicBezTo>
                <a:close/>
                <a:moveTo>
                  <a:pt x="64" y="22"/>
                </a:moveTo>
                <a:cubicBezTo>
                  <a:pt x="65" y="22"/>
                  <a:pt x="68" y="23"/>
                  <a:pt x="71" y="26"/>
                </a:cubicBezTo>
                <a:cubicBezTo>
                  <a:pt x="69" y="33"/>
                  <a:pt x="65" y="32"/>
                  <a:pt x="65" y="32"/>
                </a:cubicBezTo>
                <a:cubicBezTo>
                  <a:pt x="65" y="32"/>
                  <a:pt x="62" y="32"/>
                  <a:pt x="62" y="29"/>
                </a:cubicBezTo>
                <a:cubicBezTo>
                  <a:pt x="66" y="27"/>
                  <a:pt x="66" y="27"/>
                  <a:pt x="66" y="27"/>
                </a:cubicBezTo>
                <a:cubicBezTo>
                  <a:pt x="66" y="27"/>
                  <a:pt x="64" y="24"/>
                  <a:pt x="64" y="22"/>
                </a:cubicBezTo>
                <a:close/>
                <a:moveTo>
                  <a:pt x="36" y="21"/>
                </a:moveTo>
                <a:cubicBezTo>
                  <a:pt x="40" y="17"/>
                  <a:pt x="47" y="17"/>
                  <a:pt x="47" y="18"/>
                </a:cubicBezTo>
                <a:cubicBezTo>
                  <a:pt x="46" y="20"/>
                  <a:pt x="44" y="20"/>
                  <a:pt x="44" y="22"/>
                </a:cubicBezTo>
                <a:cubicBezTo>
                  <a:pt x="44" y="24"/>
                  <a:pt x="41" y="26"/>
                  <a:pt x="41" y="27"/>
                </a:cubicBezTo>
                <a:cubicBezTo>
                  <a:pt x="41" y="28"/>
                  <a:pt x="41" y="32"/>
                  <a:pt x="38" y="29"/>
                </a:cubicBezTo>
                <a:cubicBezTo>
                  <a:pt x="35" y="25"/>
                  <a:pt x="32" y="24"/>
                  <a:pt x="33" y="22"/>
                </a:cubicBezTo>
                <a:cubicBezTo>
                  <a:pt x="33" y="22"/>
                  <a:pt x="36" y="21"/>
                  <a:pt x="36" y="21"/>
                </a:cubicBezTo>
                <a:close/>
                <a:moveTo>
                  <a:pt x="12" y="74"/>
                </a:moveTo>
                <a:cubicBezTo>
                  <a:pt x="12" y="73"/>
                  <a:pt x="11" y="69"/>
                  <a:pt x="11" y="68"/>
                </a:cubicBezTo>
                <a:cubicBezTo>
                  <a:pt x="11" y="66"/>
                  <a:pt x="11" y="63"/>
                  <a:pt x="11" y="63"/>
                </a:cubicBezTo>
                <a:cubicBezTo>
                  <a:pt x="11" y="63"/>
                  <a:pt x="13" y="61"/>
                  <a:pt x="12" y="60"/>
                </a:cubicBezTo>
                <a:cubicBezTo>
                  <a:pt x="11" y="59"/>
                  <a:pt x="11" y="57"/>
                  <a:pt x="11" y="57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5"/>
                  <a:pt x="8" y="53"/>
                  <a:pt x="7" y="52"/>
                </a:cubicBezTo>
                <a:cubicBezTo>
                  <a:pt x="7" y="51"/>
                  <a:pt x="7" y="50"/>
                  <a:pt x="8" y="49"/>
                </a:cubicBezTo>
                <a:cubicBezTo>
                  <a:pt x="8" y="48"/>
                  <a:pt x="7" y="46"/>
                  <a:pt x="7" y="45"/>
                </a:cubicBezTo>
                <a:cubicBezTo>
                  <a:pt x="15" y="27"/>
                  <a:pt x="28" y="22"/>
                  <a:pt x="28" y="22"/>
                </a:cubicBezTo>
                <a:cubicBezTo>
                  <a:pt x="29" y="26"/>
                  <a:pt x="29" y="26"/>
                  <a:pt x="29" y="26"/>
                </a:cubicBezTo>
                <a:cubicBezTo>
                  <a:pt x="29" y="26"/>
                  <a:pt x="26" y="27"/>
                  <a:pt x="25" y="27"/>
                </a:cubicBezTo>
                <a:cubicBezTo>
                  <a:pt x="24" y="26"/>
                  <a:pt x="23" y="26"/>
                  <a:pt x="23" y="26"/>
                </a:cubicBezTo>
                <a:cubicBezTo>
                  <a:pt x="22" y="28"/>
                  <a:pt x="22" y="28"/>
                  <a:pt x="22" y="28"/>
                </a:cubicBezTo>
                <a:cubicBezTo>
                  <a:pt x="22" y="28"/>
                  <a:pt x="21" y="30"/>
                  <a:pt x="21" y="31"/>
                </a:cubicBezTo>
                <a:cubicBezTo>
                  <a:pt x="21" y="32"/>
                  <a:pt x="21" y="33"/>
                  <a:pt x="21" y="33"/>
                </a:cubicBezTo>
                <a:cubicBezTo>
                  <a:pt x="21" y="33"/>
                  <a:pt x="24" y="33"/>
                  <a:pt x="24" y="32"/>
                </a:cubicBezTo>
                <a:cubicBezTo>
                  <a:pt x="24" y="31"/>
                  <a:pt x="24" y="31"/>
                  <a:pt x="24" y="31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29"/>
                  <a:pt x="25" y="28"/>
                  <a:pt x="30" y="29"/>
                </a:cubicBezTo>
                <a:cubicBezTo>
                  <a:pt x="35" y="29"/>
                  <a:pt x="33" y="33"/>
                  <a:pt x="35" y="34"/>
                </a:cubicBezTo>
                <a:cubicBezTo>
                  <a:pt x="37" y="34"/>
                  <a:pt x="33" y="37"/>
                  <a:pt x="33" y="39"/>
                </a:cubicBezTo>
                <a:cubicBezTo>
                  <a:pt x="32" y="40"/>
                  <a:pt x="31" y="37"/>
                  <a:pt x="31" y="37"/>
                </a:cubicBezTo>
                <a:cubicBezTo>
                  <a:pt x="31" y="37"/>
                  <a:pt x="32" y="35"/>
                  <a:pt x="30" y="35"/>
                </a:cubicBezTo>
                <a:cubicBezTo>
                  <a:pt x="28" y="35"/>
                  <a:pt x="26" y="39"/>
                  <a:pt x="27" y="38"/>
                </a:cubicBezTo>
                <a:cubicBezTo>
                  <a:pt x="28" y="38"/>
                  <a:pt x="30" y="40"/>
                  <a:pt x="29" y="41"/>
                </a:cubicBezTo>
                <a:cubicBezTo>
                  <a:pt x="29" y="42"/>
                  <a:pt x="29" y="42"/>
                  <a:pt x="28" y="44"/>
                </a:cubicBezTo>
                <a:cubicBezTo>
                  <a:pt x="27" y="46"/>
                  <a:pt x="25" y="48"/>
                  <a:pt x="25" y="48"/>
                </a:cubicBezTo>
                <a:cubicBezTo>
                  <a:pt x="25" y="48"/>
                  <a:pt x="24" y="47"/>
                  <a:pt x="24" y="48"/>
                </a:cubicBezTo>
                <a:cubicBezTo>
                  <a:pt x="25" y="49"/>
                  <a:pt x="24" y="52"/>
                  <a:pt x="24" y="53"/>
                </a:cubicBezTo>
                <a:cubicBezTo>
                  <a:pt x="24" y="54"/>
                  <a:pt x="22" y="52"/>
                  <a:pt x="21" y="50"/>
                </a:cubicBezTo>
                <a:cubicBezTo>
                  <a:pt x="21" y="48"/>
                  <a:pt x="19" y="49"/>
                  <a:pt x="18" y="50"/>
                </a:cubicBezTo>
                <a:cubicBezTo>
                  <a:pt x="17" y="50"/>
                  <a:pt x="15" y="49"/>
                  <a:pt x="15" y="48"/>
                </a:cubicBezTo>
                <a:cubicBezTo>
                  <a:pt x="15" y="47"/>
                  <a:pt x="11" y="50"/>
                  <a:pt x="10" y="51"/>
                </a:cubicBezTo>
                <a:cubicBezTo>
                  <a:pt x="9" y="52"/>
                  <a:pt x="9" y="53"/>
                  <a:pt x="11" y="52"/>
                </a:cubicBezTo>
                <a:cubicBezTo>
                  <a:pt x="13" y="52"/>
                  <a:pt x="14" y="52"/>
                  <a:pt x="14" y="54"/>
                </a:cubicBezTo>
                <a:cubicBezTo>
                  <a:pt x="13" y="55"/>
                  <a:pt x="12" y="54"/>
                  <a:pt x="12" y="55"/>
                </a:cubicBezTo>
                <a:cubicBezTo>
                  <a:pt x="12" y="56"/>
                  <a:pt x="14" y="57"/>
                  <a:pt x="14" y="59"/>
                </a:cubicBezTo>
                <a:cubicBezTo>
                  <a:pt x="14" y="60"/>
                  <a:pt x="18" y="59"/>
                  <a:pt x="20" y="58"/>
                </a:cubicBezTo>
                <a:cubicBezTo>
                  <a:pt x="21" y="58"/>
                  <a:pt x="24" y="57"/>
                  <a:pt x="25" y="59"/>
                </a:cubicBezTo>
                <a:cubicBezTo>
                  <a:pt x="25" y="60"/>
                  <a:pt x="29" y="61"/>
                  <a:pt x="30" y="61"/>
                </a:cubicBezTo>
                <a:cubicBezTo>
                  <a:pt x="32" y="62"/>
                  <a:pt x="35" y="62"/>
                  <a:pt x="36" y="64"/>
                </a:cubicBezTo>
                <a:cubicBezTo>
                  <a:pt x="38" y="65"/>
                  <a:pt x="35" y="68"/>
                  <a:pt x="35" y="69"/>
                </a:cubicBezTo>
                <a:cubicBezTo>
                  <a:pt x="35" y="70"/>
                  <a:pt x="33" y="73"/>
                  <a:pt x="33" y="75"/>
                </a:cubicBezTo>
                <a:cubicBezTo>
                  <a:pt x="32" y="76"/>
                  <a:pt x="31" y="77"/>
                  <a:pt x="30" y="78"/>
                </a:cubicBezTo>
                <a:cubicBezTo>
                  <a:pt x="29" y="78"/>
                  <a:pt x="29" y="80"/>
                  <a:pt x="29" y="80"/>
                </a:cubicBezTo>
                <a:cubicBezTo>
                  <a:pt x="29" y="83"/>
                  <a:pt x="29" y="83"/>
                  <a:pt x="29" y="83"/>
                </a:cubicBezTo>
                <a:cubicBezTo>
                  <a:pt x="29" y="83"/>
                  <a:pt x="29" y="86"/>
                  <a:pt x="30" y="87"/>
                </a:cubicBezTo>
                <a:cubicBezTo>
                  <a:pt x="30" y="88"/>
                  <a:pt x="27" y="94"/>
                  <a:pt x="27" y="94"/>
                </a:cubicBezTo>
                <a:cubicBezTo>
                  <a:pt x="26" y="94"/>
                  <a:pt x="25" y="92"/>
                  <a:pt x="24" y="90"/>
                </a:cubicBezTo>
                <a:cubicBezTo>
                  <a:pt x="23" y="89"/>
                  <a:pt x="23" y="88"/>
                  <a:pt x="23" y="86"/>
                </a:cubicBezTo>
                <a:cubicBezTo>
                  <a:pt x="23" y="84"/>
                  <a:pt x="21" y="83"/>
                  <a:pt x="21" y="82"/>
                </a:cubicBezTo>
                <a:cubicBezTo>
                  <a:pt x="20" y="81"/>
                  <a:pt x="19" y="80"/>
                  <a:pt x="19" y="79"/>
                </a:cubicBezTo>
                <a:cubicBezTo>
                  <a:pt x="19" y="78"/>
                  <a:pt x="17" y="76"/>
                  <a:pt x="17" y="76"/>
                </a:cubicBezTo>
                <a:cubicBezTo>
                  <a:pt x="17" y="76"/>
                  <a:pt x="13" y="74"/>
                  <a:pt x="12" y="74"/>
                </a:cubicBezTo>
                <a:close/>
                <a:moveTo>
                  <a:pt x="45" y="106"/>
                </a:moveTo>
                <a:cubicBezTo>
                  <a:pt x="38" y="106"/>
                  <a:pt x="31" y="105"/>
                  <a:pt x="25" y="102"/>
                </a:cubicBezTo>
                <a:cubicBezTo>
                  <a:pt x="20" y="99"/>
                  <a:pt x="20" y="99"/>
                  <a:pt x="20" y="99"/>
                </a:cubicBezTo>
                <a:cubicBezTo>
                  <a:pt x="18" y="98"/>
                  <a:pt x="17" y="98"/>
                  <a:pt x="16" y="97"/>
                </a:cubicBezTo>
                <a:cubicBezTo>
                  <a:pt x="18" y="93"/>
                  <a:pt x="18" y="93"/>
                  <a:pt x="18" y="93"/>
                </a:cubicBezTo>
                <a:cubicBezTo>
                  <a:pt x="25" y="99"/>
                  <a:pt x="35" y="102"/>
                  <a:pt x="45" y="102"/>
                </a:cubicBezTo>
                <a:cubicBezTo>
                  <a:pt x="70" y="102"/>
                  <a:pt x="91" y="82"/>
                  <a:pt x="91" y="57"/>
                </a:cubicBezTo>
                <a:cubicBezTo>
                  <a:pt x="91" y="38"/>
                  <a:pt x="79" y="21"/>
                  <a:pt x="62" y="14"/>
                </a:cubicBezTo>
                <a:cubicBezTo>
                  <a:pt x="64" y="11"/>
                  <a:pt x="64" y="11"/>
                  <a:pt x="64" y="11"/>
                </a:cubicBezTo>
                <a:cubicBezTo>
                  <a:pt x="66" y="12"/>
                  <a:pt x="68" y="13"/>
                  <a:pt x="68" y="13"/>
                </a:cubicBezTo>
                <a:cubicBezTo>
                  <a:pt x="68" y="13"/>
                  <a:pt x="72" y="15"/>
                  <a:pt x="74" y="17"/>
                </a:cubicBezTo>
                <a:cubicBezTo>
                  <a:pt x="87" y="25"/>
                  <a:pt x="95" y="40"/>
                  <a:pt x="95" y="56"/>
                </a:cubicBezTo>
                <a:cubicBezTo>
                  <a:pt x="95" y="83"/>
                  <a:pt x="72" y="106"/>
                  <a:pt x="45" y="106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タイトル 1">
            <a:extLst>
              <a:ext uri="{FF2B5EF4-FFF2-40B4-BE49-F238E27FC236}">
                <a16:creationId xmlns:a16="http://schemas.microsoft.com/office/drawing/2014/main" id="{11C54ACB-45CA-FC96-1721-98ED819AC151}"/>
              </a:ext>
            </a:extLst>
          </p:cNvPr>
          <p:cNvSpPr txBox="1">
            <a:spLocks/>
          </p:cNvSpPr>
          <p:nvPr/>
        </p:nvSpPr>
        <p:spPr>
          <a:xfrm>
            <a:off x="-3881" y="125953"/>
            <a:ext cx="11517312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chemeClr val="tx1">
                    <a:lumMod val="75000"/>
                  </a:schemeClr>
                </a:solidFill>
              </a:rPr>
              <a:t>┃</a:t>
            </a:r>
            <a:r>
              <a:rPr lang="en-US" altLang="ja-JP" sz="3200" dirty="0">
                <a:solidFill>
                  <a:schemeClr val="tx1">
                    <a:lumMod val="75000"/>
                  </a:schemeClr>
                </a:solidFill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3621076113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ユーザー定義 7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44546A"/>
      </a:accent2>
      <a:accent3>
        <a:srgbClr val="FFD965"/>
      </a:accent3>
      <a:accent4>
        <a:srgbClr val="FFC000"/>
      </a:accent4>
      <a:accent5>
        <a:srgbClr val="9CC3E5"/>
      </a:accent5>
      <a:accent6>
        <a:srgbClr val="A8D08D"/>
      </a:accent6>
      <a:hlink>
        <a:srgbClr val="70AD47"/>
      </a:hlink>
      <a:folHlink>
        <a:srgbClr val="F4B183"/>
      </a:folHlink>
    </a:clrScheme>
    <a:fontScheme name="ユーザー定義 10">
      <a:majorFont>
        <a:latin typeface="Segoe UI"/>
        <a:ea typeface="メイリオ"/>
        <a:cs typeface=""/>
      </a:majorFont>
      <a:minorFont>
        <a:latin typeface="Segoe UI"/>
        <a:ea typeface="メイリオ"/>
        <a:cs typeface="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noFill/>
        <a:ln w="3175">
          <a:solidFill>
            <a:schemeClr val="tx1"/>
          </a:solidFill>
          <a:prstDash val="solid"/>
        </a:ln>
      </a:spPr>
      <a:bodyPr rtlCol="0" anchor="ctr"/>
      <a:lstStyle>
        <a:defPPr algn="ctr">
          <a:defRPr kumimoji="1" sz="10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 cmpd="dbl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TM02900769[[fn=レトロスペクト]]</Template>
  <TotalTime>31411</TotalTime>
  <Words>1066</Words>
  <Application>Microsoft Office PowerPoint</Application>
  <PresentationFormat>Widescreen</PresentationFormat>
  <Paragraphs>187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メイリオ</vt:lpstr>
      <vt:lpstr>游ゴシック</vt:lpstr>
      <vt:lpstr>Calibri</vt:lpstr>
      <vt:lpstr>Helvetica Light</vt:lpstr>
      <vt:lpstr>Segoe UI</vt:lpstr>
      <vt:lpstr>レトロスペクト</vt:lpstr>
      <vt:lpstr> Training demo kit Made for YAMADA SOMBOON CO.,LTD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nozaki ryo</dc:creator>
  <cp:lastModifiedBy>BOY TOMAS</cp:lastModifiedBy>
  <cp:revision>385</cp:revision>
  <cp:lastPrinted>2023-10-26T07:44:54Z</cp:lastPrinted>
  <dcterms:created xsi:type="dcterms:W3CDTF">2018-07-06T03:47:07Z</dcterms:created>
  <dcterms:modified xsi:type="dcterms:W3CDTF">2023-11-18T08:55:31Z</dcterms:modified>
</cp:coreProperties>
</file>