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364" r:id="rId3"/>
    <p:sldId id="382" r:id="rId4"/>
    <p:sldId id="383" r:id="rId5"/>
    <p:sldId id="344" r:id="rId6"/>
    <p:sldId id="365" r:id="rId7"/>
    <p:sldId id="346" r:id="rId8"/>
    <p:sldId id="378" r:id="rId9"/>
    <p:sldId id="384" r:id="rId10"/>
    <p:sldId id="366" r:id="rId11"/>
    <p:sldId id="358" r:id="rId12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zaki ryo" initials="nr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0000FF"/>
    <a:srgbClr val="E7F1FA"/>
    <a:srgbClr val="3399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5865" autoAdjust="0"/>
  </p:normalViewPr>
  <p:slideViewPr>
    <p:cSldViewPr snapToGrid="0" showGuides="1">
      <p:cViewPr varScale="1">
        <p:scale>
          <a:sx n="109" d="100"/>
          <a:sy n="109" d="100"/>
        </p:scale>
        <p:origin x="1146" y="11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30"/>
          </a:xfrm>
          <a:prstGeom prst="rect">
            <a:avLst/>
          </a:prstGeom>
        </p:spPr>
        <p:txBody>
          <a:bodyPr vert="horz" lIns="91051" tIns="45526" rIns="91051" bIns="4552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30"/>
          </a:xfrm>
          <a:prstGeom prst="rect">
            <a:avLst/>
          </a:prstGeom>
        </p:spPr>
        <p:txBody>
          <a:bodyPr vert="horz" lIns="91051" tIns="45526" rIns="91051" bIns="45526" rtlCol="0"/>
          <a:lstStyle>
            <a:lvl1pPr algn="r">
              <a:defRPr sz="1200"/>
            </a:lvl1pPr>
          </a:lstStyle>
          <a:p>
            <a:fld id="{539D8877-6569-4601-A5D3-72C3670B8196}" type="datetimeFigureOut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1900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1" tIns="45526" rIns="91051" bIns="4552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051" tIns="45526" rIns="91051" bIns="4552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8"/>
            <a:ext cx="2918830" cy="495029"/>
          </a:xfrm>
          <a:prstGeom prst="rect">
            <a:avLst/>
          </a:prstGeom>
        </p:spPr>
        <p:txBody>
          <a:bodyPr vert="horz" lIns="91051" tIns="45526" rIns="91051" bIns="4552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8"/>
            <a:ext cx="2918830" cy="495029"/>
          </a:xfrm>
          <a:prstGeom prst="rect">
            <a:avLst/>
          </a:prstGeom>
        </p:spPr>
        <p:txBody>
          <a:bodyPr vert="horz" lIns="91051" tIns="45526" rIns="91051" bIns="45526" rtlCol="0" anchor="b"/>
          <a:lstStyle>
            <a:lvl1pPr algn="r">
              <a:defRPr sz="1200"/>
            </a:lvl1pPr>
          </a:lstStyle>
          <a:p>
            <a:fld id="{5B5D0C45-6DCD-4D47-967D-53E5F83E15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80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D0C45-6DCD-4D47-967D-53E5F83E154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10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D0C45-6DCD-4D47-967D-53E5F83E154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68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D0C45-6DCD-4D47-967D-53E5F83E154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86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D0C45-6DCD-4D47-967D-53E5F83E154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87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9FDB8-7F7F-4C94-A4CF-B1A3571650C5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04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54B-2316-46CF-BAF6-AD9ECB1795E2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55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6791F-F478-4EBE-B9B2-31A569F6089F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4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D436-5242-4F02-B8E0-57A7DD7F1762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7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D2B1-24F9-45D6-895D-BDCEE28D6835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34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0839-0245-470E-8B2E-E0EB6220AE6B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9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34BAC-0399-4DB1-910A-CC8E79B5BC8B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85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147D-130D-4417-AC9D-867A3602327B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981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C72D-71DC-4E79-8F54-02590A93B83A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9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8641D0D-EBF4-455C-A33F-0D47DAEBBAB6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97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6EF6-FBB2-410B-9895-1C64563D4977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69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A55B2A1-8CB7-40D2-8210-863C877945A7}" type="datetime1">
              <a:rPr kumimoji="1" lang="ja-JP" altLang="en-US" smtClean="0"/>
              <a:t>2023/11/16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/>
              <a:t>TOMAS ENGINEERING (THAILAND) Co., Ltd. 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9C34D28-DE79-4B28-8B5E-B753BBC8727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A84EAA-6BE9-41CE-AE2F-FB1FCB46F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676" y="3204308"/>
            <a:ext cx="10855569" cy="1120804"/>
          </a:xfrm>
        </p:spPr>
        <p:txBody>
          <a:bodyPr>
            <a:noAutofit/>
          </a:bodyPr>
          <a:lstStyle/>
          <a:p>
            <a:b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Addition program record data to CF-Card Line MC30 OP80</a:t>
            </a:r>
            <a:b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Made for </a:t>
            </a:r>
            <a:r>
              <a:rPr lang="en-US" altLang="ja-JP" sz="28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Isuzu Engine Manufacturing (Thailand) </a:t>
            </a:r>
            <a:r>
              <a:rPr lang="en-US" altLang="ja-JP" sz="2800" i="1" dirty="0" err="1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Co.,Ltd</a:t>
            </a:r>
            <a:r>
              <a:rPr lang="en-US" altLang="ja-JP" sz="2800" i="1" dirty="0">
                <a:solidFill>
                  <a:schemeClr val="tx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1" lang="ja-JP" altLang="en-US" sz="3600" i="1" dirty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77C167-3C0C-4EF2-A67F-55EBA3BF8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421179"/>
          </a:xfrm>
        </p:spPr>
        <p:txBody>
          <a:bodyPr/>
          <a:lstStyle/>
          <a:p>
            <a:r>
              <a:rPr lang="en-US" altLang="ja-JP" dirty="0"/>
              <a:t>TOMAS TECH Co., Ltd.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F45C039-71CD-41CD-859E-F36171F0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3">
            <a:extLst>
              <a:ext uri="{FF2B5EF4-FFF2-40B4-BE49-F238E27FC236}">
                <a16:creationId xmlns:a16="http://schemas.microsoft.com/office/drawing/2014/main" id="{36A57B5D-EC14-4EFF-B254-E2260906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82D7DEC-3CA5-01BB-FCF7-28452A502D2B}"/>
              </a:ext>
            </a:extLst>
          </p:cNvPr>
          <p:cNvSpPr txBox="1">
            <a:spLocks/>
          </p:cNvSpPr>
          <p:nvPr/>
        </p:nvSpPr>
        <p:spPr>
          <a:xfrm>
            <a:off x="10141596" y="5787105"/>
            <a:ext cx="2033709" cy="6050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1400" i="1" dirty="0">
                <a:solidFill>
                  <a:schemeClr val="tx1">
                    <a:lumMod val="75000"/>
                  </a:schemeClr>
                </a:solidFill>
              </a:rPr>
              <a:t>Design : Nattapol Po-</a:t>
            </a:r>
            <a:r>
              <a:rPr lang="en-US" altLang="ja-JP" sz="1400" i="1" dirty="0" err="1">
                <a:solidFill>
                  <a:schemeClr val="tx1">
                    <a:lumMod val="75000"/>
                  </a:schemeClr>
                </a:solidFill>
              </a:rPr>
              <a:t>eam</a:t>
            </a:r>
            <a:endParaRPr lang="en-US" altLang="ja-JP" sz="1400" i="1" dirty="0">
              <a:solidFill>
                <a:schemeClr val="tx1">
                  <a:lumMod val="75000"/>
                </a:schemeClr>
              </a:solidFill>
            </a:endParaRPr>
          </a:p>
          <a:p>
            <a:pPr algn="r"/>
            <a:r>
              <a:rPr lang="en-US" altLang="ja-JP" sz="1400" i="1" dirty="0">
                <a:solidFill>
                  <a:schemeClr val="tx1">
                    <a:lumMod val="75000"/>
                  </a:schemeClr>
                </a:solidFill>
              </a:rPr>
              <a:t>(IoT Engineer)</a:t>
            </a:r>
          </a:p>
        </p:txBody>
      </p:sp>
    </p:spTree>
    <p:extLst>
      <p:ext uri="{BB962C8B-B14F-4D97-AF65-F5344CB8AC3E}">
        <p14:creationId xmlns:p14="http://schemas.microsoft.com/office/powerpoint/2010/main" val="52030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72E39FE-69F0-DEB0-4328-90907BF9F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187" y="-30283"/>
            <a:ext cx="15695070" cy="6464710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4141" y="6434427"/>
            <a:ext cx="4822804" cy="365125"/>
          </a:xfrm>
        </p:spPr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1284F11-5BA2-4086-836C-5BC3D1DE8748}"/>
              </a:ext>
            </a:extLst>
          </p:cNvPr>
          <p:cNvSpPr txBox="1">
            <a:spLocks/>
          </p:cNvSpPr>
          <p:nvPr/>
        </p:nvSpPr>
        <p:spPr>
          <a:xfrm>
            <a:off x="353927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bg1"/>
                </a:solidFill>
              </a:rPr>
              <a:t>┃</a:t>
            </a:r>
            <a:r>
              <a:rPr lang="en-US" altLang="ja-JP" sz="3200" dirty="0">
                <a:solidFill>
                  <a:schemeClr val="bg1"/>
                </a:solidFill>
              </a:rPr>
              <a:t> Proposals that only we can make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9D2F44-612F-415D-BB88-979CB30984BE}"/>
              </a:ext>
            </a:extLst>
          </p:cNvPr>
          <p:cNvSpPr txBox="1"/>
          <p:nvPr/>
        </p:nvSpPr>
        <p:spPr>
          <a:xfrm>
            <a:off x="537711" y="1555047"/>
            <a:ext cx="11333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With a wide range of 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“Soft" x "Hard" solutions, which is our strength,</a:t>
            </a:r>
          </a:p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We will solve problems in various situations at manufacturing and distribution sites.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C56AF70-4233-4324-8770-5DACBFB0FC68}"/>
              </a:ext>
            </a:extLst>
          </p:cNvPr>
          <p:cNvSpPr/>
          <p:nvPr/>
        </p:nvSpPr>
        <p:spPr>
          <a:xfrm>
            <a:off x="537713" y="3923022"/>
            <a:ext cx="11333526" cy="1952189"/>
          </a:xfrm>
          <a:prstGeom prst="rect">
            <a:avLst/>
          </a:prstGeom>
          <a:noFill/>
          <a:ln w="31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1100" dirty="0">
              <a:solidFill>
                <a:schemeClr val="bg1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D7A679A-A6A6-4D49-859B-C8AE31F61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6"/>
          <a:stretch/>
        </p:blipFill>
        <p:spPr>
          <a:xfrm>
            <a:off x="684055" y="4685366"/>
            <a:ext cx="1649639" cy="58980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57C901E-2725-4E68-B7A1-C8FC25F5C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62" y="4283890"/>
            <a:ext cx="403470" cy="116565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4563500-90BE-4624-92B5-23AD5F6B8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28" y="4353469"/>
            <a:ext cx="715643" cy="102649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F99A727-8243-4ABB-9A58-D7277FF05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32" y="4420411"/>
            <a:ext cx="994796" cy="98535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F46900C-2BAB-467E-A578-CBA0AA9F8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6477" y="4264876"/>
            <a:ext cx="1473853" cy="82137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BAD51FB-FDC7-43CD-B870-C6108243D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016" y="4548393"/>
            <a:ext cx="1140134" cy="112128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3DAF935-BB72-46F8-964A-41D1D3FE9FBA}"/>
              </a:ext>
            </a:extLst>
          </p:cNvPr>
          <p:cNvSpPr txBox="1"/>
          <p:nvPr/>
        </p:nvSpPr>
        <p:spPr>
          <a:xfrm>
            <a:off x="684055" y="5501938"/>
            <a:ext cx="183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Picking System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0840976-1DF0-4B97-808D-262F9D41602E}"/>
              </a:ext>
            </a:extLst>
          </p:cNvPr>
          <p:cNvSpPr txBox="1"/>
          <p:nvPr/>
        </p:nvSpPr>
        <p:spPr>
          <a:xfrm>
            <a:off x="2516664" y="5518876"/>
            <a:ext cx="3476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Handy terminal System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400" b="1" dirty="0">
                <a:solidFill>
                  <a:schemeClr val="bg1"/>
                </a:solidFill>
              </a:rPr>
              <a:t>/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400" b="1" dirty="0">
                <a:solidFill>
                  <a:schemeClr val="bg1"/>
                </a:solidFill>
              </a:rPr>
              <a:t>Tablet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 </a:t>
            </a:r>
            <a:r>
              <a:rPr kumimoji="1" lang="en-US" altLang="ja-JP" sz="1400" b="1" dirty="0">
                <a:solidFill>
                  <a:schemeClr val="bg1"/>
                </a:solidFill>
              </a:rPr>
              <a:t>System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BF86986-3E24-42F2-93FC-90FAEF569579}"/>
              </a:ext>
            </a:extLst>
          </p:cNvPr>
          <p:cNvSpPr txBox="1"/>
          <p:nvPr/>
        </p:nvSpPr>
        <p:spPr>
          <a:xfrm>
            <a:off x="8307750" y="5521864"/>
            <a:ext cx="3164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Monitoring / Traceability System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A7EA622-48C4-4B73-A2FB-9519C0B16D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4" r="75553" b="6230"/>
          <a:stretch/>
        </p:blipFill>
        <p:spPr>
          <a:xfrm>
            <a:off x="8414701" y="4476135"/>
            <a:ext cx="1045310" cy="96631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1BA6BD9-5B87-4D6B-98C4-81CCA4CE5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9108" y="4441292"/>
            <a:ext cx="82982" cy="26377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DD61C8E-EE03-4817-80BA-5BB583579A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9577" y="4564385"/>
            <a:ext cx="914042" cy="6452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3A4D63D-C73E-43DC-8AF7-3C83AE0C4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5348" y="4223552"/>
            <a:ext cx="1709042" cy="1218895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B2C255D-34A7-4A3E-A662-CFE58D683472}"/>
              </a:ext>
            </a:extLst>
          </p:cNvPr>
          <p:cNvSpPr txBox="1"/>
          <p:nvPr/>
        </p:nvSpPr>
        <p:spPr>
          <a:xfrm>
            <a:off x="6170971" y="5520170"/>
            <a:ext cx="2210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RFID System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6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20F059AC-7E4D-418A-FEAB-C4DE95B7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78" y="1834275"/>
            <a:ext cx="5955893" cy="3523271"/>
          </a:xfrm>
          <a:prstGeom prst="rect">
            <a:avLst/>
          </a:prstGeom>
        </p:spPr>
      </p:pic>
      <p:sp>
        <p:nvSpPr>
          <p:cNvPr id="25" name="Shape 1001">
            <a:extLst>
              <a:ext uri="{FF2B5EF4-FFF2-40B4-BE49-F238E27FC236}">
                <a16:creationId xmlns:a16="http://schemas.microsoft.com/office/drawing/2014/main" id="{12D90162-4D01-863A-2915-DE41F55BECB0}"/>
              </a:ext>
            </a:extLst>
          </p:cNvPr>
          <p:cNvSpPr/>
          <p:nvPr/>
        </p:nvSpPr>
        <p:spPr>
          <a:xfrm>
            <a:off x="475648" y="4710401"/>
            <a:ext cx="647145" cy="647145"/>
          </a:xfrm>
          <a:prstGeom prst="rect">
            <a:avLst/>
          </a:prstGeom>
          <a:solidFill>
            <a:srgbClr val="FF996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9144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6" name="Shape 987">
            <a:extLst>
              <a:ext uri="{FF2B5EF4-FFF2-40B4-BE49-F238E27FC236}">
                <a16:creationId xmlns:a16="http://schemas.microsoft.com/office/drawing/2014/main" id="{0976A294-908A-D0DE-2891-B2B03A633A20}"/>
              </a:ext>
            </a:extLst>
          </p:cNvPr>
          <p:cNvSpPr/>
          <p:nvPr/>
        </p:nvSpPr>
        <p:spPr>
          <a:xfrm>
            <a:off x="468309" y="1835868"/>
            <a:ext cx="647145" cy="647145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9144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Shape 990">
            <a:extLst>
              <a:ext uri="{FF2B5EF4-FFF2-40B4-BE49-F238E27FC236}">
                <a16:creationId xmlns:a16="http://schemas.microsoft.com/office/drawing/2014/main" id="{FF1761C6-77D7-BB5A-8480-4DF88C6748B7}"/>
              </a:ext>
            </a:extLst>
          </p:cNvPr>
          <p:cNvSpPr/>
          <p:nvPr/>
        </p:nvSpPr>
        <p:spPr>
          <a:xfrm>
            <a:off x="468309" y="2554501"/>
            <a:ext cx="647145" cy="647145"/>
          </a:xfrm>
          <a:prstGeom prst="rect">
            <a:avLst/>
          </a:prstGeom>
          <a:solidFill>
            <a:srgbClr val="B2D23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91440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Shape 998">
            <a:extLst>
              <a:ext uri="{FF2B5EF4-FFF2-40B4-BE49-F238E27FC236}">
                <a16:creationId xmlns:a16="http://schemas.microsoft.com/office/drawing/2014/main" id="{E7CB5294-85D0-AB00-D5BF-5E79DFEFB909}"/>
              </a:ext>
            </a:extLst>
          </p:cNvPr>
          <p:cNvSpPr/>
          <p:nvPr/>
        </p:nvSpPr>
        <p:spPr>
          <a:xfrm>
            <a:off x="468309" y="3273135"/>
            <a:ext cx="647145" cy="647145"/>
          </a:xfrm>
          <a:prstGeom prst="rect">
            <a:avLst/>
          </a:prstGeom>
          <a:solidFill>
            <a:srgbClr val="4472C4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Shape 1001">
            <a:extLst>
              <a:ext uri="{FF2B5EF4-FFF2-40B4-BE49-F238E27FC236}">
                <a16:creationId xmlns:a16="http://schemas.microsoft.com/office/drawing/2014/main" id="{BAD8D1C2-8D73-5CCB-2A63-8864F7A47F67}"/>
              </a:ext>
            </a:extLst>
          </p:cNvPr>
          <p:cNvSpPr/>
          <p:nvPr/>
        </p:nvSpPr>
        <p:spPr>
          <a:xfrm>
            <a:off x="468309" y="3991768"/>
            <a:ext cx="647145" cy="647145"/>
          </a:xfrm>
          <a:prstGeom prst="rect">
            <a:avLst/>
          </a:prstGeom>
          <a:solidFill>
            <a:srgbClr val="70AD47">
              <a:lumMod val="50000"/>
            </a:srgb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Freeform 92">
            <a:extLst>
              <a:ext uri="{FF2B5EF4-FFF2-40B4-BE49-F238E27FC236}">
                <a16:creationId xmlns:a16="http://schemas.microsoft.com/office/drawing/2014/main" id="{67357BBF-AC61-0863-3A82-C79234801319}"/>
              </a:ext>
            </a:extLst>
          </p:cNvPr>
          <p:cNvSpPr>
            <a:spLocks noEditPoints="1"/>
          </p:cNvSpPr>
          <p:nvPr/>
        </p:nvSpPr>
        <p:spPr bwMode="auto">
          <a:xfrm>
            <a:off x="645657" y="2065207"/>
            <a:ext cx="292448" cy="188466"/>
          </a:xfrm>
          <a:custGeom>
            <a:avLst/>
            <a:gdLst>
              <a:gd name="T0" fmla="*/ 89 w 95"/>
              <a:gd name="T1" fmla="*/ 0 h 61"/>
              <a:gd name="T2" fmla="*/ 5 w 95"/>
              <a:gd name="T3" fmla="*/ 0 h 61"/>
              <a:gd name="T4" fmla="*/ 1 w 95"/>
              <a:gd name="T5" fmla="*/ 1 h 61"/>
              <a:gd name="T6" fmla="*/ 0 w 95"/>
              <a:gd name="T7" fmla="*/ 5 h 61"/>
              <a:gd name="T8" fmla="*/ 45 w 95"/>
              <a:gd name="T9" fmla="*/ 39 h 61"/>
              <a:gd name="T10" fmla="*/ 47 w 95"/>
              <a:gd name="T11" fmla="*/ 40 h 61"/>
              <a:gd name="T12" fmla="*/ 50 w 95"/>
              <a:gd name="T13" fmla="*/ 39 h 61"/>
              <a:gd name="T14" fmla="*/ 95 w 95"/>
              <a:gd name="T15" fmla="*/ 5 h 61"/>
              <a:gd name="T16" fmla="*/ 93 w 95"/>
              <a:gd name="T17" fmla="*/ 1 h 61"/>
              <a:gd name="T18" fmla="*/ 89 w 95"/>
              <a:gd name="T19" fmla="*/ 0 h 61"/>
              <a:gd name="T20" fmla="*/ 95 w 95"/>
              <a:gd name="T21" fmla="*/ 50 h 61"/>
              <a:gd name="T22" fmla="*/ 70 w 95"/>
              <a:gd name="T23" fmla="*/ 30 h 61"/>
              <a:gd name="T24" fmla="*/ 95 w 95"/>
              <a:gd name="T25" fmla="*/ 11 h 61"/>
              <a:gd name="T26" fmla="*/ 95 w 95"/>
              <a:gd name="T27" fmla="*/ 50 h 61"/>
              <a:gd name="T28" fmla="*/ 93 w 95"/>
              <a:gd name="T29" fmla="*/ 60 h 61"/>
              <a:gd name="T30" fmla="*/ 89 w 95"/>
              <a:gd name="T31" fmla="*/ 61 h 61"/>
              <a:gd name="T32" fmla="*/ 5 w 95"/>
              <a:gd name="T33" fmla="*/ 61 h 61"/>
              <a:gd name="T34" fmla="*/ 1 w 95"/>
              <a:gd name="T35" fmla="*/ 60 h 61"/>
              <a:gd name="T36" fmla="*/ 0 w 95"/>
              <a:gd name="T37" fmla="*/ 56 h 61"/>
              <a:gd name="T38" fmla="*/ 29 w 95"/>
              <a:gd name="T39" fmla="*/ 34 h 61"/>
              <a:gd name="T40" fmla="*/ 43 w 95"/>
              <a:gd name="T41" fmla="*/ 44 h 61"/>
              <a:gd name="T42" fmla="*/ 47 w 95"/>
              <a:gd name="T43" fmla="*/ 45 h 61"/>
              <a:gd name="T44" fmla="*/ 52 w 95"/>
              <a:gd name="T45" fmla="*/ 44 h 61"/>
              <a:gd name="T46" fmla="*/ 66 w 95"/>
              <a:gd name="T47" fmla="*/ 34 h 61"/>
              <a:gd name="T48" fmla="*/ 95 w 95"/>
              <a:gd name="T49" fmla="*/ 56 h 61"/>
              <a:gd name="T50" fmla="*/ 93 w 95"/>
              <a:gd name="T51" fmla="*/ 60 h 61"/>
              <a:gd name="T52" fmla="*/ 0 w 95"/>
              <a:gd name="T53" fmla="*/ 11 h 61"/>
              <a:gd name="T54" fmla="*/ 25 w 95"/>
              <a:gd name="T55" fmla="*/ 30 h 61"/>
              <a:gd name="T56" fmla="*/ 0 w 95"/>
              <a:gd name="T57" fmla="*/ 50 h 61"/>
              <a:gd name="T58" fmla="*/ 0 w 95"/>
              <a:gd name="T59" fmla="*/ 1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5" h="61">
                <a:moveTo>
                  <a:pt x="89" y="0"/>
                </a:moveTo>
                <a:cubicBezTo>
                  <a:pt x="5" y="0"/>
                  <a:pt x="5" y="0"/>
                  <a:pt x="5" y="0"/>
                </a:cubicBezTo>
                <a:cubicBezTo>
                  <a:pt x="4" y="0"/>
                  <a:pt x="2" y="0"/>
                  <a:pt x="1" y="1"/>
                </a:cubicBezTo>
                <a:cubicBezTo>
                  <a:pt x="0" y="2"/>
                  <a:pt x="0" y="4"/>
                  <a:pt x="0" y="5"/>
                </a:cubicBezTo>
                <a:cubicBezTo>
                  <a:pt x="45" y="39"/>
                  <a:pt x="45" y="39"/>
                  <a:pt x="45" y="39"/>
                </a:cubicBezTo>
                <a:cubicBezTo>
                  <a:pt x="45" y="40"/>
                  <a:pt x="46" y="40"/>
                  <a:pt x="47" y="40"/>
                </a:cubicBezTo>
                <a:cubicBezTo>
                  <a:pt x="48" y="40"/>
                  <a:pt x="49" y="40"/>
                  <a:pt x="50" y="39"/>
                </a:cubicBezTo>
                <a:cubicBezTo>
                  <a:pt x="95" y="5"/>
                  <a:pt x="95" y="5"/>
                  <a:pt x="95" y="5"/>
                </a:cubicBezTo>
                <a:cubicBezTo>
                  <a:pt x="95" y="4"/>
                  <a:pt x="94" y="2"/>
                  <a:pt x="93" y="1"/>
                </a:cubicBezTo>
                <a:cubicBezTo>
                  <a:pt x="92" y="0"/>
                  <a:pt x="91" y="0"/>
                  <a:pt x="89" y="0"/>
                </a:cubicBezTo>
                <a:close/>
                <a:moveTo>
                  <a:pt x="95" y="50"/>
                </a:moveTo>
                <a:cubicBezTo>
                  <a:pt x="70" y="30"/>
                  <a:pt x="70" y="30"/>
                  <a:pt x="70" y="30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50"/>
                  <a:pt x="95" y="50"/>
                  <a:pt x="95" y="50"/>
                </a:cubicBezTo>
                <a:close/>
                <a:moveTo>
                  <a:pt x="93" y="60"/>
                </a:moveTo>
                <a:cubicBezTo>
                  <a:pt x="92" y="61"/>
                  <a:pt x="91" y="61"/>
                  <a:pt x="89" y="61"/>
                </a:cubicBezTo>
                <a:cubicBezTo>
                  <a:pt x="5" y="61"/>
                  <a:pt x="5" y="61"/>
                  <a:pt x="5" y="61"/>
                </a:cubicBezTo>
                <a:cubicBezTo>
                  <a:pt x="4" y="61"/>
                  <a:pt x="2" y="61"/>
                  <a:pt x="1" y="60"/>
                </a:cubicBezTo>
                <a:cubicBezTo>
                  <a:pt x="0" y="59"/>
                  <a:pt x="0" y="57"/>
                  <a:pt x="0" y="56"/>
                </a:cubicBezTo>
                <a:cubicBezTo>
                  <a:pt x="29" y="34"/>
                  <a:pt x="29" y="34"/>
                  <a:pt x="29" y="3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5"/>
                  <a:pt x="46" y="45"/>
                  <a:pt x="47" y="45"/>
                </a:cubicBezTo>
                <a:cubicBezTo>
                  <a:pt x="49" y="45"/>
                  <a:pt x="50" y="45"/>
                  <a:pt x="52" y="44"/>
                </a:cubicBezTo>
                <a:cubicBezTo>
                  <a:pt x="66" y="34"/>
                  <a:pt x="66" y="34"/>
                  <a:pt x="66" y="34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57"/>
                  <a:pt x="94" y="59"/>
                  <a:pt x="93" y="60"/>
                </a:cubicBezTo>
                <a:close/>
                <a:moveTo>
                  <a:pt x="0" y="11"/>
                </a:moveTo>
                <a:cubicBezTo>
                  <a:pt x="25" y="30"/>
                  <a:pt x="25" y="30"/>
                  <a:pt x="25" y="30"/>
                </a:cubicBezTo>
                <a:cubicBezTo>
                  <a:pt x="0" y="50"/>
                  <a:pt x="0" y="50"/>
                  <a:pt x="0" y="50"/>
                </a:cubicBezTo>
                <a:lnTo>
                  <a:pt x="0" y="1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AutoShape 14">
            <a:extLst>
              <a:ext uri="{FF2B5EF4-FFF2-40B4-BE49-F238E27FC236}">
                <a16:creationId xmlns:a16="http://schemas.microsoft.com/office/drawing/2014/main" id="{2C2BC74D-9066-ADA9-296D-A2699174498B}"/>
              </a:ext>
            </a:extLst>
          </p:cNvPr>
          <p:cNvSpPr>
            <a:spLocks/>
          </p:cNvSpPr>
          <p:nvPr/>
        </p:nvSpPr>
        <p:spPr bwMode="auto">
          <a:xfrm>
            <a:off x="674852" y="2755369"/>
            <a:ext cx="248739" cy="252836"/>
          </a:xfrm>
          <a:custGeom>
            <a:avLst/>
            <a:gdLst>
              <a:gd name="T0" fmla="*/ 21097 w 21108"/>
              <a:gd name="T1" fmla="*/ 16603 h 20969"/>
              <a:gd name="T2" fmla="*/ 17551 w 21108"/>
              <a:gd name="T3" fmla="*/ 14553 h 20969"/>
              <a:gd name="T4" fmla="*/ 13359 w 21108"/>
              <a:gd name="T5" fmla="*/ 14553 h 20969"/>
              <a:gd name="T6" fmla="*/ 13359 w 21108"/>
              <a:gd name="T7" fmla="*/ 14553 h 20969"/>
              <a:gd name="T8" fmla="*/ 13198 w 21108"/>
              <a:gd name="T9" fmla="*/ 15026 h 20969"/>
              <a:gd name="T10" fmla="*/ 13198 w 21108"/>
              <a:gd name="T11" fmla="*/ 15026 h 20969"/>
              <a:gd name="T12" fmla="*/ 13198 w 21108"/>
              <a:gd name="T13" fmla="*/ 15026 h 20969"/>
              <a:gd name="T14" fmla="*/ 12876 w 21108"/>
              <a:gd name="T15" fmla="*/ 15972 h 20969"/>
              <a:gd name="T16" fmla="*/ 13037 w 21108"/>
              <a:gd name="T17" fmla="*/ 16288 h 20969"/>
              <a:gd name="T18" fmla="*/ 11264 w 21108"/>
              <a:gd name="T19" fmla="*/ 15657 h 20969"/>
              <a:gd name="T20" fmla="*/ 8362 w 21108"/>
              <a:gd name="T21" fmla="*/ 12819 h 20969"/>
              <a:gd name="T22" fmla="*/ 5300 w 21108"/>
              <a:gd name="T23" fmla="*/ 9508 h 20969"/>
              <a:gd name="T24" fmla="*/ 4816 w 21108"/>
              <a:gd name="T25" fmla="*/ 7774 h 20969"/>
              <a:gd name="T26" fmla="*/ 5461 w 21108"/>
              <a:gd name="T27" fmla="*/ 7616 h 20969"/>
              <a:gd name="T28" fmla="*/ 5783 w 21108"/>
              <a:gd name="T29" fmla="*/ 7459 h 20969"/>
              <a:gd name="T30" fmla="*/ 6589 w 21108"/>
              <a:gd name="T31" fmla="*/ 7143 h 20969"/>
              <a:gd name="T32" fmla="*/ 6589 w 21108"/>
              <a:gd name="T33" fmla="*/ 6986 h 20969"/>
              <a:gd name="T34" fmla="*/ 6589 w 21108"/>
              <a:gd name="T35" fmla="*/ 6986 h 20969"/>
              <a:gd name="T36" fmla="*/ 7234 w 21108"/>
              <a:gd name="T37" fmla="*/ 6828 h 20969"/>
              <a:gd name="T38" fmla="*/ 7234 w 21108"/>
              <a:gd name="T39" fmla="*/ 6828 h 20969"/>
              <a:gd name="T40" fmla="*/ 6267 w 21108"/>
              <a:gd name="T41" fmla="*/ 2886 h 20969"/>
              <a:gd name="T42" fmla="*/ 3365 w 21108"/>
              <a:gd name="T43" fmla="*/ 48 h 20969"/>
              <a:gd name="T44" fmla="*/ 3365 w 21108"/>
              <a:gd name="T45" fmla="*/ 48 h 20969"/>
              <a:gd name="T46" fmla="*/ 3365 w 21108"/>
              <a:gd name="T47" fmla="*/ 48 h 20969"/>
              <a:gd name="T48" fmla="*/ 3365 w 21108"/>
              <a:gd name="T49" fmla="*/ 48 h 20969"/>
              <a:gd name="T50" fmla="*/ 2882 w 21108"/>
              <a:gd name="T51" fmla="*/ 206 h 20969"/>
              <a:gd name="T52" fmla="*/ 2882 w 21108"/>
              <a:gd name="T53" fmla="*/ 206 h 20969"/>
              <a:gd name="T54" fmla="*/ 2721 w 21108"/>
              <a:gd name="T55" fmla="*/ 206 h 20969"/>
              <a:gd name="T56" fmla="*/ 1915 w 21108"/>
              <a:gd name="T57" fmla="*/ 679 h 20969"/>
              <a:gd name="T58" fmla="*/ 1754 w 21108"/>
              <a:gd name="T59" fmla="*/ 994 h 20969"/>
              <a:gd name="T60" fmla="*/ 142 w 21108"/>
              <a:gd name="T61" fmla="*/ 5251 h 20969"/>
              <a:gd name="T62" fmla="*/ 5945 w 21108"/>
              <a:gd name="T63" fmla="*/ 14869 h 20969"/>
              <a:gd name="T64" fmla="*/ 15777 w 21108"/>
              <a:gd name="T65" fmla="*/ 20860 h 20969"/>
              <a:gd name="T66" fmla="*/ 20452 w 21108"/>
              <a:gd name="T67" fmla="*/ 18337 h 20969"/>
              <a:gd name="T68" fmla="*/ 20613 w 21108"/>
              <a:gd name="T69" fmla="*/ 18180 h 20969"/>
              <a:gd name="T70" fmla="*/ 20774 w 21108"/>
              <a:gd name="T71" fmla="*/ 17234 h 20969"/>
              <a:gd name="T72" fmla="*/ 20936 w 21108"/>
              <a:gd name="T73" fmla="*/ 17234 h 20969"/>
              <a:gd name="T74" fmla="*/ 20774 w 21108"/>
              <a:gd name="T75" fmla="*/ 17234 h 20969"/>
              <a:gd name="T76" fmla="*/ 21097 w 21108"/>
              <a:gd name="T77" fmla="*/ 16603 h 20969"/>
              <a:gd name="T78" fmla="*/ 21097 w 21108"/>
              <a:gd name="T79" fmla="*/ 16603 h 20969"/>
              <a:gd name="T80" fmla="*/ 3527 w 21108"/>
              <a:gd name="T81" fmla="*/ 364 h 20969"/>
              <a:gd name="T82" fmla="*/ 5945 w 21108"/>
              <a:gd name="T83" fmla="*/ 3044 h 20969"/>
              <a:gd name="T84" fmla="*/ 6912 w 21108"/>
              <a:gd name="T85" fmla="*/ 6355 h 20969"/>
              <a:gd name="T86" fmla="*/ 4655 w 21108"/>
              <a:gd name="T87" fmla="*/ 3675 h 20969"/>
              <a:gd name="T88" fmla="*/ 3527 w 21108"/>
              <a:gd name="T89" fmla="*/ 364 h 20969"/>
              <a:gd name="T90" fmla="*/ 17067 w 21108"/>
              <a:gd name="T91" fmla="*/ 16288 h 20969"/>
              <a:gd name="T92" fmla="*/ 13843 w 21108"/>
              <a:gd name="T93" fmla="*/ 14553 h 20969"/>
              <a:gd name="T94" fmla="*/ 17389 w 21108"/>
              <a:gd name="T95" fmla="*/ 14869 h 20969"/>
              <a:gd name="T96" fmla="*/ 20613 w 21108"/>
              <a:gd name="T97" fmla="*/ 16603 h 20969"/>
              <a:gd name="T98" fmla="*/ 17067 w 21108"/>
              <a:gd name="T99" fmla="*/ 16288 h 20969"/>
              <a:gd name="T100" fmla="*/ 17067 w 21108"/>
              <a:gd name="T101" fmla="*/ 16288 h 20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108" h="20969">
                <a:moveTo>
                  <a:pt x="21097" y="16603"/>
                </a:moveTo>
                <a:cubicBezTo>
                  <a:pt x="21258" y="16130"/>
                  <a:pt x="19646" y="15026"/>
                  <a:pt x="17551" y="14553"/>
                </a:cubicBezTo>
                <a:cubicBezTo>
                  <a:pt x="15455" y="13923"/>
                  <a:pt x="13521" y="13923"/>
                  <a:pt x="13359" y="14553"/>
                </a:cubicBezTo>
                <a:cubicBezTo>
                  <a:pt x="13359" y="14553"/>
                  <a:pt x="13359" y="14553"/>
                  <a:pt x="13359" y="14553"/>
                </a:cubicBezTo>
                <a:cubicBezTo>
                  <a:pt x="13359" y="14553"/>
                  <a:pt x="13359" y="14711"/>
                  <a:pt x="13198" y="15026"/>
                </a:cubicBezTo>
                <a:cubicBezTo>
                  <a:pt x="13198" y="15026"/>
                  <a:pt x="13198" y="15026"/>
                  <a:pt x="13198" y="15026"/>
                </a:cubicBezTo>
                <a:cubicBezTo>
                  <a:pt x="13198" y="15026"/>
                  <a:pt x="13198" y="15026"/>
                  <a:pt x="13198" y="15026"/>
                </a:cubicBezTo>
                <a:cubicBezTo>
                  <a:pt x="13198" y="15342"/>
                  <a:pt x="13037" y="15815"/>
                  <a:pt x="12876" y="15972"/>
                </a:cubicBezTo>
                <a:cubicBezTo>
                  <a:pt x="12876" y="16130"/>
                  <a:pt x="12876" y="16130"/>
                  <a:pt x="13037" y="16288"/>
                </a:cubicBezTo>
                <a:cubicBezTo>
                  <a:pt x="12392" y="16288"/>
                  <a:pt x="11748" y="16130"/>
                  <a:pt x="11264" y="15657"/>
                </a:cubicBezTo>
                <a:cubicBezTo>
                  <a:pt x="8362" y="12819"/>
                  <a:pt x="8362" y="12819"/>
                  <a:pt x="8362" y="12819"/>
                </a:cubicBezTo>
                <a:cubicBezTo>
                  <a:pt x="5300" y="9508"/>
                  <a:pt x="5300" y="9508"/>
                  <a:pt x="5300" y="9508"/>
                </a:cubicBezTo>
                <a:cubicBezTo>
                  <a:pt x="4816" y="9035"/>
                  <a:pt x="4655" y="8405"/>
                  <a:pt x="4816" y="7774"/>
                </a:cubicBezTo>
                <a:cubicBezTo>
                  <a:pt x="4977" y="7616"/>
                  <a:pt x="5300" y="7616"/>
                  <a:pt x="5461" y="7616"/>
                </a:cubicBezTo>
                <a:cubicBezTo>
                  <a:pt x="5622" y="7616"/>
                  <a:pt x="5783" y="7616"/>
                  <a:pt x="5783" y="7459"/>
                </a:cubicBezTo>
                <a:cubicBezTo>
                  <a:pt x="5945" y="7459"/>
                  <a:pt x="6428" y="7301"/>
                  <a:pt x="6589" y="7143"/>
                </a:cubicBezTo>
                <a:cubicBezTo>
                  <a:pt x="6589" y="7143"/>
                  <a:pt x="6589" y="7143"/>
                  <a:pt x="6589" y="6986"/>
                </a:cubicBezTo>
                <a:cubicBezTo>
                  <a:pt x="6589" y="6986"/>
                  <a:pt x="6589" y="6986"/>
                  <a:pt x="6589" y="6986"/>
                </a:cubicBezTo>
                <a:cubicBezTo>
                  <a:pt x="6912" y="6986"/>
                  <a:pt x="7234" y="6828"/>
                  <a:pt x="7234" y="6828"/>
                </a:cubicBezTo>
                <a:cubicBezTo>
                  <a:pt x="7234" y="6828"/>
                  <a:pt x="7234" y="6828"/>
                  <a:pt x="7234" y="6828"/>
                </a:cubicBezTo>
                <a:cubicBezTo>
                  <a:pt x="7718" y="6513"/>
                  <a:pt x="7395" y="4778"/>
                  <a:pt x="6267" y="2886"/>
                </a:cubicBezTo>
                <a:cubicBezTo>
                  <a:pt x="5139" y="994"/>
                  <a:pt x="3849" y="-267"/>
                  <a:pt x="3365" y="48"/>
                </a:cubicBezTo>
                <a:cubicBezTo>
                  <a:pt x="3365" y="48"/>
                  <a:pt x="3365" y="48"/>
                  <a:pt x="3365" y="48"/>
                </a:cubicBezTo>
                <a:cubicBezTo>
                  <a:pt x="3365" y="48"/>
                  <a:pt x="3365" y="48"/>
                  <a:pt x="3365" y="48"/>
                </a:cubicBezTo>
                <a:cubicBezTo>
                  <a:pt x="3365" y="48"/>
                  <a:pt x="3365" y="48"/>
                  <a:pt x="3365" y="48"/>
                </a:cubicBezTo>
                <a:cubicBezTo>
                  <a:pt x="3365" y="48"/>
                  <a:pt x="3043" y="48"/>
                  <a:pt x="2882" y="206"/>
                </a:cubicBezTo>
                <a:cubicBezTo>
                  <a:pt x="2882" y="206"/>
                  <a:pt x="2882" y="206"/>
                  <a:pt x="2882" y="206"/>
                </a:cubicBezTo>
                <a:cubicBezTo>
                  <a:pt x="2882" y="206"/>
                  <a:pt x="2882" y="206"/>
                  <a:pt x="2721" y="206"/>
                </a:cubicBezTo>
                <a:cubicBezTo>
                  <a:pt x="2559" y="364"/>
                  <a:pt x="2076" y="679"/>
                  <a:pt x="1915" y="679"/>
                </a:cubicBezTo>
                <a:cubicBezTo>
                  <a:pt x="1915" y="837"/>
                  <a:pt x="1754" y="837"/>
                  <a:pt x="1754" y="994"/>
                </a:cubicBezTo>
                <a:cubicBezTo>
                  <a:pt x="464" y="2098"/>
                  <a:pt x="-342" y="3832"/>
                  <a:pt x="142" y="5251"/>
                </a:cubicBezTo>
                <a:cubicBezTo>
                  <a:pt x="303" y="7932"/>
                  <a:pt x="2559" y="11400"/>
                  <a:pt x="5945" y="14869"/>
                </a:cubicBezTo>
                <a:cubicBezTo>
                  <a:pt x="9330" y="18337"/>
                  <a:pt x="13037" y="20545"/>
                  <a:pt x="15777" y="20860"/>
                </a:cubicBezTo>
                <a:cubicBezTo>
                  <a:pt x="17551" y="21333"/>
                  <a:pt x="19324" y="20229"/>
                  <a:pt x="20452" y="18337"/>
                </a:cubicBezTo>
                <a:cubicBezTo>
                  <a:pt x="20452" y="18337"/>
                  <a:pt x="20613" y="18180"/>
                  <a:pt x="20613" y="18180"/>
                </a:cubicBezTo>
                <a:cubicBezTo>
                  <a:pt x="20613" y="18022"/>
                  <a:pt x="20774" y="17549"/>
                  <a:pt x="20774" y="17234"/>
                </a:cubicBezTo>
                <a:cubicBezTo>
                  <a:pt x="20774" y="17234"/>
                  <a:pt x="20774" y="17234"/>
                  <a:pt x="20936" y="17234"/>
                </a:cubicBezTo>
                <a:cubicBezTo>
                  <a:pt x="20774" y="17234"/>
                  <a:pt x="20774" y="17234"/>
                  <a:pt x="20774" y="17234"/>
                </a:cubicBezTo>
                <a:cubicBezTo>
                  <a:pt x="20936" y="16918"/>
                  <a:pt x="20936" y="16761"/>
                  <a:pt x="21097" y="16603"/>
                </a:cubicBezTo>
                <a:cubicBezTo>
                  <a:pt x="21097" y="16603"/>
                  <a:pt x="21097" y="16603"/>
                  <a:pt x="21097" y="16603"/>
                </a:cubicBezTo>
                <a:close/>
                <a:moveTo>
                  <a:pt x="3527" y="364"/>
                </a:moveTo>
                <a:cubicBezTo>
                  <a:pt x="3849" y="364"/>
                  <a:pt x="4816" y="1152"/>
                  <a:pt x="5945" y="3044"/>
                </a:cubicBezTo>
                <a:cubicBezTo>
                  <a:pt x="7073" y="4936"/>
                  <a:pt x="7073" y="6197"/>
                  <a:pt x="6912" y="6355"/>
                </a:cubicBezTo>
                <a:cubicBezTo>
                  <a:pt x="6751" y="6355"/>
                  <a:pt x="5622" y="5567"/>
                  <a:pt x="4655" y="3675"/>
                </a:cubicBezTo>
                <a:cubicBezTo>
                  <a:pt x="3527" y="1783"/>
                  <a:pt x="3365" y="521"/>
                  <a:pt x="3527" y="364"/>
                </a:cubicBezTo>
                <a:close/>
                <a:moveTo>
                  <a:pt x="17067" y="16288"/>
                </a:moveTo>
                <a:cubicBezTo>
                  <a:pt x="14810" y="15657"/>
                  <a:pt x="13843" y="14869"/>
                  <a:pt x="13843" y="14553"/>
                </a:cubicBezTo>
                <a:cubicBezTo>
                  <a:pt x="14004" y="14396"/>
                  <a:pt x="15294" y="14238"/>
                  <a:pt x="17389" y="14869"/>
                </a:cubicBezTo>
                <a:cubicBezTo>
                  <a:pt x="19485" y="15499"/>
                  <a:pt x="20613" y="16288"/>
                  <a:pt x="20613" y="16603"/>
                </a:cubicBezTo>
                <a:cubicBezTo>
                  <a:pt x="20452" y="16761"/>
                  <a:pt x="19001" y="16918"/>
                  <a:pt x="17067" y="16288"/>
                </a:cubicBezTo>
                <a:close/>
                <a:moveTo>
                  <a:pt x="17067" y="16288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EA43F45B-AA17-F383-1435-4FEF71A2AC07}"/>
              </a:ext>
            </a:extLst>
          </p:cNvPr>
          <p:cNvSpPr>
            <a:spLocks/>
          </p:cNvSpPr>
          <p:nvPr/>
        </p:nvSpPr>
        <p:spPr bwMode="auto">
          <a:xfrm>
            <a:off x="737011" y="3440433"/>
            <a:ext cx="124420" cy="266815"/>
          </a:xfrm>
          <a:custGeom>
            <a:avLst/>
            <a:gdLst>
              <a:gd name="T0" fmla="*/ 209 w 21600"/>
              <a:gd name="T1" fmla="*/ 144 h 21600"/>
              <a:gd name="T2" fmla="*/ 139 w 21600"/>
              <a:gd name="T3" fmla="*/ 144 h 21600"/>
              <a:gd name="T4" fmla="*/ 139 w 21600"/>
              <a:gd name="T5" fmla="*/ 98 h 21600"/>
              <a:gd name="T6" fmla="*/ 158 w 21600"/>
              <a:gd name="T7" fmla="*/ 77 h 21600"/>
              <a:gd name="T8" fmla="*/ 209 w 21600"/>
              <a:gd name="T9" fmla="*/ 77 h 21600"/>
              <a:gd name="T10" fmla="*/ 209 w 21600"/>
              <a:gd name="T11" fmla="*/ 0 h 21600"/>
              <a:gd name="T12" fmla="*/ 139 w 21600"/>
              <a:gd name="T13" fmla="*/ 0 h 21600"/>
              <a:gd name="T14" fmla="*/ 46 w 21600"/>
              <a:gd name="T15" fmla="*/ 93 h 21600"/>
              <a:gd name="T16" fmla="*/ 46 w 21600"/>
              <a:gd name="T17" fmla="*/ 144 h 21600"/>
              <a:gd name="T18" fmla="*/ 0 w 21600"/>
              <a:gd name="T19" fmla="*/ 144 h 21600"/>
              <a:gd name="T20" fmla="*/ 0 w 21600"/>
              <a:gd name="T21" fmla="*/ 223 h 21600"/>
              <a:gd name="T22" fmla="*/ 46 w 21600"/>
              <a:gd name="T23" fmla="*/ 223 h 21600"/>
              <a:gd name="T24" fmla="*/ 46 w 21600"/>
              <a:gd name="T25" fmla="*/ 448 h 21600"/>
              <a:gd name="T26" fmla="*/ 139 w 21600"/>
              <a:gd name="T27" fmla="*/ 448 h 21600"/>
              <a:gd name="T28" fmla="*/ 139 w 21600"/>
              <a:gd name="T29" fmla="*/ 223 h 21600"/>
              <a:gd name="T30" fmla="*/ 202 w 21600"/>
              <a:gd name="T31" fmla="*/ 223 h 21600"/>
              <a:gd name="T32" fmla="*/ 209 w 21600"/>
              <a:gd name="T33" fmla="*/ 144 h 21600"/>
              <a:gd name="T34" fmla="*/ 209 w 21600"/>
              <a:gd name="T35" fmla="*/ 144 h 216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600" h="21600">
                <a:moveTo>
                  <a:pt x="21600" y="6939"/>
                </a:moveTo>
                <a:cubicBezTo>
                  <a:pt x="14400" y="6939"/>
                  <a:pt x="14400" y="6939"/>
                  <a:pt x="14400" y="6939"/>
                </a:cubicBezTo>
                <a:cubicBezTo>
                  <a:pt x="14400" y="4701"/>
                  <a:pt x="14400" y="4701"/>
                  <a:pt x="14400" y="4701"/>
                </a:cubicBezTo>
                <a:cubicBezTo>
                  <a:pt x="14400" y="3917"/>
                  <a:pt x="15600" y="3693"/>
                  <a:pt x="16320" y="3693"/>
                </a:cubicBezTo>
                <a:cubicBezTo>
                  <a:pt x="17280" y="3693"/>
                  <a:pt x="21600" y="3693"/>
                  <a:pt x="21600" y="3693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14400" y="0"/>
                  <a:pt x="14400" y="0"/>
                  <a:pt x="14400" y="0"/>
                </a:cubicBezTo>
                <a:cubicBezTo>
                  <a:pt x="6480" y="0"/>
                  <a:pt x="4800" y="2686"/>
                  <a:pt x="4800" y="4477"/>
                </a:cubicBezTo>
                <a:cubicBezTo>
                  <a:pt x="4800" y="6939"/>
                  <a:pt x="4800" y="6939"/>
                  <a:pt x="4800" y="6939"/>
                </a:cubicBezTo>
                <a:cubicBezTo>
                  <a:pt x="0" y="6939"/>
                  <a:pt x="0" y="6939"/>
                  <a:pt x="0" y="6939"/>
                </a:cubicBezTo>
                <a:cubicBezTo>
                  <a:pt x="0" y="10744"/>
                  <a:pt x="0" y="10744"/>
                  <a:pt x="0" y="10744"/>
                </a:cubicBezTo>
                <a:cubicBezTo>
                  <a:pt x="4800" y="10744"/>
                  <a:pt x="4800" y="10744"/>
                  <a:pt x="4800" y="10744"/>
                </a:cubicBezTo>
                <a:cubicBezTo>
                  <a:pt x="4800" y="15668"/>
                  <a:pt x="4800" y="21600"/>
                  <a:pt x="4800" y="21600"/>
                </a:cubicBezTo>
                <a:cubicBezTo>
                  <a:pt x="14400" y="21600"/>
                  <a:pt x="14400" y="21600"/>
                  <a:pt x="14400" y="21600"/>
                </a:cubicBezTo>
                <a:cubicBezTo>
                  <a:pt x="14400" y="21600"/>
                  <a:pt x="14400" y="15556"/>
                  <a:pt x="14400" y="10744"/>
                </a:cubicBezTo>
                <a:cubicBezTo>
                  <a:pt x="20880" y="10744"/>
                  <a:pt x="20880" y="10744"/>
                  <a:pt x="20880" y="10744"/>
                </a:cubicBezTo>
                <a:lnTo>
                  <a:pt x="21600" y="6939"/>
                </a:lnTo>
                <a:close/>
                <a:moveTo>
                  <a:pt x="21600" y="6939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xtBox 53">
            <a:extLst>
              <a:ext uri="{FF2B5EF4-FFF2-40B4-BE49-F238E27FC236}">
                <a16:creationId xmlns:a16="http://schemas.microsoft.com/office/drawing/2014/main" id="{EA23F5AA-1444-3D4B-79E5-A0698DAAA66B}"/>
              </a:ext>
            </a:extLst>
          </p:cNvPr>
          <p:cNvSpPr txBox="1"/>
          <p:nvPr/>
        </p:nvSpPr>
        <p:spPr>
          <a:xfrm>
            <a:off x="1318032" y="2099798"/>
            <a:ext cx="25410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info@tomastc.com</a:t>
            </a:r>
          </a:p>
        </p:txBody>
      </p:sp>
      <p:sp>
        <p:nvSpPr>
          <p:cNvPr id="34" name="TextBox 58">
            <a:extLst>
              <a:ext uri="{FF2B5EF4-FFF2-40B4-BE49-F238E27FC236}">
                <a16:creationId xmlns:a16="http://schemas.microsoft.com/office/drawing/2014/main" id="{2D5DE0D6-31E5-B576-E83F-639CEF0C0E88}"/>
              </a:ext>
            </a:extLst>
          </p:cNvPr>
          <p:cNvSpPr txBox="1"/>
          <p:nvPr/>
        </p:nvSpPr>
        <p:spPr>
          <a:xfrm>
            <a:off x="1261942" y="2647658"/>
            <a:ext cx="40947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TH/EN: +66-81-012-6064 (</a:t>
            </a:r>
            <a:r>
              <a:rPr lang="en-US" altLang="ja-JP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Anek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)</a:t>
            </a:r>
          </a:p>
          <a:p>
            <a:pPr defTabSz="914400"/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</a:rPr>
              <a:t>JP/TH/EN: +66-94-552-3097 (Nozaki)</a:t>
            </a:r>
          </a:p>
        </p:txBody>
      </p:sp>
      <p:sp>
        <p:nvSpPr>
          <p:cNvPr id="35" name="TextBox 59">
            <a:extLst>
              <a:ext uri="{FF2B5EF4-FFF2-40B4-BE49-F238E27FC236}">
                <a16:creationId xmlns:a16="http://schemas.microsoft.com/office/drawing/2014/main" id="{39C5DC2A-C67E-A748-BC75-58A8D33A9FBD}"/>
              </a:ext>
            </a:extLst>
          </p:cNvPr>
          <p:cNvSpPr txBox="1"/>
          <p:nvPr/>
        </p:nvSpPr>
        <p:spPr>
          <a:xfrm>
            <a:off x="1318033" y="3508187"/>
            <a:ext cx="31299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ja-JP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TOMAS</a:t>
            </a:r>
            <a:r>
              <a:rPr lang="ja-JP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 </a:t>
            </a:r>
            <a:r>
              <a:rPr lang="en-US" altLang="ja-JP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TECH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  <a:cs typeface="Clear Sans Light" panose="020B0303030202020304" pitchFamily="34" charset="0"/>
              <a:sym typeface="Open Sans Light" charset="0"/>
            </a:endParaRPr>
          </a:p>
        </p:txBody>
      </p:sp>
      <p:sp>
        <p:nvSpPr>
          <p:cNvPr id="36" name="TextBox 60">
            <a:extLst>
              <a:ext uri="{FF2B5EF4-FFF2-40B4-BE49-F238E27FC236}">
                <a16:creationId xmlns:a16="http://schemas.microsoft.com/office/drawing/2014/main" id="{4CE19E8A-7C9A-8604-8F55-4AACA7EECC2A}"/>
              </a:ext>
            </a:extLst>
          </p:cNvPr>
          <p:cNvSpPr txBox="1"/>
          <p:nvPr/>
        </p:nvSpPr>
        <p:spPr>
          <a:xfrm>
            <a:off x="1318032" y="4192229"/>
            <a:ext cx="304393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http://www.tomastc.com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86015DDF-C3E8-5739-5792-694AFA416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5" y="4120999"/>
            <a:ext cx="469796" cy="411072"/>
          </a:xfrm>
          <a:prstGeom prst="rect">
            <a:avLst/>
          </a:prstGeom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BC49D936-5EF3-1FDD-5691-BB93D1AFF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2" y="2632934"/>
            <a:ext cx="775996" cy="840662"/>
          </a:xfrm>
          <a:prstGeom prst="rect">
            <a:avLst/>
          </a:prstGeom>
        </p:spPr>
      </p:pic>
      <p:sp>
        <p:nvSpPr>
          <p:cNvPr id="39" name="TextBox 60">
            <a:extLst>
              <a:ext uri="{FF2B5EF4-FFF2-40B4-BE49-F238E27FC236}">
                <a16:creationId xmlns:a16="http://schemas.microsoft.com/office/drawing/2014/main" id="{2AF5B237-3F4A-FBAF-EAF5-B8299906F1E5}"/>
              </a:ext>
            </a:extLst>
          </p:cNvPr>
          <p:cNvSpPr txBox="1"/>
          <p:nvPr/>
        </p:nvSpPr>
        <p:spPr>
          <a:xfrm>
            <a:off x="1250770" y="4829978"/>
            <a:ext cx="41620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7/1(3C) Soi Sukhumvit 103 (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Udomsuk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Clear Sans Light" panose="020B0303030202020304" pitchFamily="34" charset="0"/>
                <a:sym typeface="Open Sans Light" charset="0"/>
              </a:rPr>
              <a:t> 46) Sukhumvit Bang Na, Bangkok 10260</a:t>
            </a: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E262EC20-F652-EE5F-BF24-7AB4A210D037}"/>
              </a:ext>
            </a:extLst>
          </p:cNvPr>
          <p:cNvSpPr>
            <a:spLocks noEditPoints="1"/>
          </p:cNvSpPr>
          <p:nvPr/>
        </p:nvSpPr>
        <p:spPr bwMode="auto">
          <a:xfrm>
            <a:off x="564322" y="4751796"/>
            <a:ext cx="469796" cy="554048"/>
          </a:xfrm>
          <a:custGeom>
            <a:avLst/>
            <a:gdLst>
              <a:gd name="T0" fmla="*/ 269959 w 104"/>
              <a:gd name="T1" fmla="*/ 23282 h 133"/>
              <a:gd name="T2" fmla="*/ 209451 w 104"/>
              <a:gd name="T3" fmla="*/ 51219 h 133"/>
              <a:gd name="T4" fmla="*/ 69817 w 104"/>
              <a:gd name="T5" fmla="*/ 423724 h 133"/>
              <a:gd name="T6" fmla="*/ 41890 w 104"/>
              <a:gd name="T7" fmla="*/ 465631 h 133"/>
              <a:gd name="T8" fmla="*/ 144288 w 104"/>
              <a:gd name="T9" fmla="*/ 596007 h 133"/>
              <a:gd name="T10" fmla="*/ 283922 w 104"/>
              <a:gd name="T11" fmla="*/ 596007 h 133"/>
              <a:gd name="T12" fmla="*/ 484064 w 104"/>
              <a:gd name="T13" fmla="*/ 260753 h 133"/>
              <a:gd name="T14" fmla="*/ 339776 w 104"/>
              <a:gd name="T15" fmla="*/ 246784 h 133"/>
              <a:gd name="T16" fmla="*/ 363048 w 104"/>
              <a:gd name="T17" fmla="*/ 209534 h 133"/>
              <a:gd name="T18" fmla="*/ 321158 w 104"/>
              <a:gd name="T19" fmla="*/ 232815 h 133"/>
              <a:gd name="T20" fmla="*/ 242032 w 104"/>
              <a:gd name="T21" fmla="*/ 223503 h 133"/>
              <a:gd name="T22" fmla="*/ 265304 w 104"/>
              <a:gd name="T23" fmla="*/ 176940 h 133"/>
              <a:gd name="T24" fmla="*/ 335121 w 104"/>
              <a:gd name="T25" fmla="*/ 167627 h 133"/>
              <a:gd name="T26" fmla="*/ 367702 w 104"/>
              <a:gd name="T27" fmla="*/ 162971 h 133"/>
              <a:gd name="T28" fmla="*/ 363048 w 104"/>
              <a:gd name="T29" fmla="*/ 251441 h 133"/>
              <a:gd name="T30" fmla="*/ 321158 w 104"/>
              <a:gd name="T31" fmla="*/ 409755 h 133"/>
              <a:gd name="T32" fmla="*/ 321158 w 104"/>
              <a:gd name="T33" fmla="*/ 349223 h 133"/>
              <a:gd name="T34" fmla="*/ 228069 w 104"/>
              <a:gd name="T35" fmla="*/ 288691 h 133"/>
              <a:gd name="T36" fmla="*/ 302540 w 104"/>
              <a:gd name="T37" fmla="*/ 149002 h 133"/>
              <a:gd name="T38" fmla="*/ 297886 w 104"/>
              <a:gd name="T39" fmla="*/ 102439 h 133"/>
              <a:gd name="T40" fmla="*/ 204796 w 104"/>
              <a:gd name="T41" fmla="*/ 102439 h 133"/>
              <a:gd name="T42" fmla="*/ 153597 w 104"/>
              <a:gd name="T43" fmla="*/ 102439 h 133"/>
              <a:gd name="T44" fmla="*/ 51199 w 104"/>
              <a:gd name="T45" fmla="*/ 316629 h 133"/>
              <a:gd name="T46" fmla="*/ 51199 w 104"/>
              <a:gd name="T47" fmla="*/ 265410 h 133"/>
              <a:gd name="T48" fmla="*/ 37236 w 104"/>
              <a:gd name="T49" fmla="*/ 228159 h 133"/>
              <a:gd name="T50" fmla="*/ 134979 w 104"/>
              <a:gd name="T51" fmla="*/ 121064 h 133"/>
              <a:gd name="T52" fmla="*/ 102398 w 104"/>
              <a:gd name="T53" fmla="*/ 130377 h 133"/>
              <a:gd name="T54" fmla="*/ 111707 w 104"/>
              <a:gd name="T55" fmla="*/ 149002 h 133"/>
              <a:gd name="T56" fmla="*/ 139634 w 104"/>
              <a:gd name="T57" fmla="*/ 135033 h 133"/>
              <a:gd name="T58" fmla="*/ 144288 w 104"/>
              <a:gd name="T59" fmla="*/ 172283 h 133"/>
              <a:gd name="T60" fmla="*/ 134979 w 104"/>
              <a:gd name="T61" fmla="*/ 190909 h 133"/>
              <a:gd name="T62" fmla="*/ 111707 w 104"/>
              <a:gd name="T63" fmla="*/ 223503 h 133"/>
              <a:gd name="T64" fmla="*/ 83780 w 104"/>
              <a:gd name="T65" fmla="*/ 232815 h 133"/>
              <a:gd name="T66" fmla="*/ 51199 w 104"/>
              <a:gd name="T67" fmla="*/ 242128 h 133"/>
              <a:gd name="T68" fmla="*/ 65162 w 104"/>
              <a:gd name="T69" fmla="*/ 274722 h 133"/>
              <a:gd name="T70" fmla="*/ 139634 w 104"/>
              <a:gd name="T71" fmla="*/ 284035 h 133"/>
              <a:gd name="T72" fmla="*/ 153597 w 104"/>
              <a:gd name="T73" fmla="*/ 349223 h 133"/>
              <a:gd name="T74" fmla="*/ 134979 w 104"/>
              <a:gd name="T75" fmla="*/ 386474 h 133"/>
              <a:gd name="T76" fmla="*/ 111707 w 104"/>
              <a:gd name="T77" fmla="*/ 419068 h 133"/>
              <a:gd name="T78" fmla="*/ 88435 w 104"/>
              <a:gd name="T79" fmla="*/ 367848 h 133"/>
              <a:gd name="T80" fmla="*/ 209451 w 104"/>
              <a:gd name="T81" fmla="*/ 493569 h 133"/>
              <a:gd name="T82" fmla="*/ 74471 w 104"/>
              <a:gd name="T83" fmla="*/ 451662 h 133"/>
              <a:gd name="T84" fmla="*/ 423556 w 104"/>
              <a:gd name="T85" fmla="*/ 265410 h 133"/>
              <a:gd name="T86" fmla="*/ 316503 w 104"/>
              <a:gd name="T87" fmla="*/ 60532 h 133"/>
              <a:gd name="T88" fmla="*/ 209451 w 104"/>
              <a:gd name="T89" fmla="*/ 493569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4" h="133">
                <a:moveTo>
                  <a:pt x="104" y="56"/>
                </a:moveTo>
                <a:cubicBezTo>
                  <a:pt x="104" y="31"/>
                  <a:pt x="86" y="10"/>
                  <a:pt x="63" y="2"/>
                </a:cubicBezTo>
                <a:cubicBezTo>
                  <a:pt x="58" y="0"/>
                  <a:pt x="58" y="5"/>
                  <a:pt x="58" y="5"/>
                </a:cubicBezTo>
                <a:cubicBezTo>
                  <a:pt x="58" y="8"/>
                  <a:pt x="59" y="9"/>
                  <a:pt x="60" y="9"/>
                </a:cubicBezTo>
                <a:cubicBezTo>
                  <a:pt x="58" y="13"/>
                  <a:pt x="58" y="13"/>
                  <a:pt x="58" y="13"/>
                </a:cubicBezTo>
                <a:cubicBezTo>
                  <a:pt x="54" y="12"/>
                  <a:pt x="50" y="11"/>
                  <a:pt x="45" y="11"/>
                </a:cubicBezTo>
                <a:cubicBezTo>
                  <a:pt x="20" y="11"/>
                  <a:pt x="0" y="32"/>
                  <a:pt x="0" y="57"/>
                </a:cubicBezTo>
                <a:cubicBezTo>
                  <a:pt x="0" y="71"/>
                  <a:pt x="6" y="83"/>
                  <a:pt x="16" y="91"/>
                </a:cubicBezTo>
                <a:cubicBezTo>
                  <a:pt x="15" y="91"/>
                  <a:pt x="15" y="91"/>
                  <a:pt x="15" y="91"/>
                </a:cubicBezTo>
                <a:cubicBezTo>
                  <a:pt x="13" y="95"/>
                  <a:pt x="13" y="95"/>
                  <a:pt x="13" y="95"/>
                </a:cubicBezTo>
                <a:cubicBezTo>
                  <a:pt x="10" y="94"/>
                  <a:pt x="8" y="96"/>
                  <a:pt x="8" y="96"/>
                </a:cubicBezTo>
                <a:cubicBezTo>
                  <a:pt x="6" y="98"/>
                  <a:pt x="9" y="100"/>
                  <a:pt x="9" y="100"/>
                </a:cubicBezTo>
                <a:cubicBezTo>
                  <a:pt x="17" y="107"/>
                  <a:pt x="28" y="113"/>
                  <a:pt x="39" y="114"/>
                </a:cubicBezTo>
                <a:cubicBezTo>
                  <a:pt x="40" y="126"/>
                  <a:pt x="40" y="126"/>
                  <a:pt x="40" y="126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12" y="133"/>
                  <a:pt x="30" y="132"/>
                  <a:pt x="30" y="132"/>
                </a:cubicBezTo>
                <a:cubicBezTo>
                  <a:pt x="61" y="132"/>
                  <a:pt x="61" y="132"/>
                  <a:pt x="61" y="132"/>
                </a:cubicBezTo>
                <a:cubicBezTo>
                  <a:pt x="82" y="132"/>
                  <a:pt x="61" y="128"/>
                  <a:pt x="61" y="128"/>
                </a:cubicBezTo>
                <a:cubicBezTo>
                  <a:pt x="50" y="126"/>
                  <a:pt x="50" y="126"/>
                  <a:pt x="50" y="126"/>
                </a:cubicBezTo>
                <a:cubicBezTo>
                  <a:pt x="50" y="126"/>
                  <a:pt x="50" y="119"/>
                  <a:pt x="50" y="114"/>
                </a:cubicBezTo>
                <a:cubicBezTo>
                  <a:pt x="79" y="111"/>
                  <a:pt x="104" y="85"/>
                  <a:pt x="104" y="56"/>
                </a:cubicBezTo>
                <a:close/>
                <a:moveTo>
                  <a:pt x="49" y="62"/>
                </a:moveTo>
                <a:cubicBezTo>
                  <a:pt x="49" y="44"/>
                  <a:pt x="64" y="58"/>
                  <a:pt x="64" y="58"/>
                </a:cubicBezTo>
                <a:cubicBezTo>
                  <a:pt x="72" y="63"/>
                  <a:pt x="73" y="53"/>
                  <a:pt x="73" y="53"/>
                </a:cubicBezTo>
                <a:cubicBezTo>
                  <a:pt x="79" y="51"/>
                  <a:pt x="79" y="51"/>
                  <a:pt x="79" y="51"/>
                </a:cubicBezTo>
                <a:cubicBezTo>
                  <a:pt x="79" y="48"/>
                  <a:pt x="79" y="48"/>
                  <a:pt x="79" y="48"/>
                </a:cubicBezTo>
                <a:cubicBezTo>
                  <a:pt x="78" y="45"/>
                  <a:pt x="78" y="45"/>
                  <a:pt x="78" y="45"/>
                </a:cubicBezTo>
                <a:cubicBezTo>
                  <a:pt x="70" y="41"/>
                  <a:pt x="70" y="41"/>
                  <a:pt x="70" y="41"/>
                </a:cubicBezTo>
                <a:cubicBezTo>
                  <a:pt x="70" y="41"/>
                  <a:pt x="69" y="44"/>
                  <a:pt x="71" y="47"/>
                </a:cubicBezTo>
                <a:cubicBezTo>
                  <a:pt x="71" y="47"/>
                  <a:pt x="70" y="51"/>
                  <a:pt x="69" y="50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2" y="47"/>
                  <a:pt x="59" y="49"/>
                </a:cubicBezTo>
                <a:cubicBezTo>
                  <a:pt x="56" y="50"/>
                  <a:pt x="52" y="48"/>
                  <a:pt x="52" y="48"/>
                </a:cubicBezTo>
                <a:cubicBezTo>
                  <a:pt x="52" y="48"/>
                  <a:pt x="52" y="46"/>
                  <a:pt x="55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7" y="43"/>
                  <a:pt x="57" y="40"/>
                  <a:pt x="57" y="38"/>
                </a:cubicBezTo>
                <a:cubicBezTo>
                  <a:pt x="58" y="36"/>
                  <a:pt x="59" y="38"/>
                  <a:pt x="61" y="36"/>
                </a:cubicBezTo>
                <a:cubicBezTo>
                  <a:pt x="63" y="34"/>
                  <a:pt x="65" y="39"/>
                  <a:pt x="68" y="39"/>
                </a:cubicBezTo>
                <a:cubicBezTo>
                  <a:pt x="71" y="38"/>
                  <a:pt x="69" y="37"/>
                  <a:pt x="72" y="36"/>
                </a:cubicBezTo>
                <a:cubicBezTo>
                  <a:pt x="74" y="35"/>
                  <a:pt x="75" y="39"/>
                  <a:pt x="75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80" y="39"/>
                  <a:pt x="79" y="34"/>
                  <a:pt x="79" y="35"/>
                </a:cubicBezTo>
                <a:cubicBezTo>
                  <a:pt x="82" y="40"/>
                  <a:pt x="86" y="53"/>
                  <a:pt x="85" y="55"/>
                </a:cubicBezTo>
                <a:cubicBezTo>
                  <a:pt x="84" y="55"/>
                  <a:pt x="83" y="54"/>
                  <a:pt x="83" y="54"/>
                </a:cubicBezTo>
                <a:cubicBezTo>
                  <a:pt x="78" y="54"/>
                  <a:pt x="78" y="54"/>
                  <a:pt x="78" y="54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82" y="60"/>
                  <a:pt x="85" y="60"/>
                </a:cubicBezTo>
                <a:cubicBezTo>
                  <a:pt x="83" y="77"/>
                  <a:pt x="69" y="88"/>
                  <a:pt x="69" y="88"/>
                </a:cubicBezTo>
                <a:cubicBezTo>
                  <a:pt x="67" y="86"/>
                  <a:pt x="68" y="84"/>
                  <a:pt x="68" y="84"/>
                </a:cubicBezTo>
                <a:cubicBezTo>
                  <a:pt x="69" y="81"/>
                  <a:pt x="69" y="81"/>
                  <a:pt x="69" y="81"/>
                </a:cubicBezTo>
                <a:cubicBezTo>
                  <a:pt x="69" y="75"/>
                  <a:pt x="69" y="75"/>
                  <a:pt x="69" y="75"/>
                </a:cubicBezTo>
                <a:cubicBezTo>
                  <a:pt x="69" y="75"/>
                  <a:pt x="69" y="70"/>
                  <a:pt x="63" y="72"/>
                </a:cubicBezTo>
                <a:cubicBezTo>
                  <a:pt x="58" y="74"/>
                  <a:pt x="60" y="74"/>
                  <a:pt x="54" y="74"/>
                </a:cubicBezTo>
                <a:cubicBezTo>
                  <a:pt x="48" y="75"/>
                  <a:pt x="49" y="62"/>
                  <a:pt x="49" y="62"/>
                </a:cubicBezTo>
                <a:close/>
                <a:moveTo>
                  <a:pt x="64" y="22"/>
                </a:moveTo>
                <a:cubicBezTo>
                  <a:pt x="65" y="22"/>
                  <a:pt x="68" y="23"/>
                  <a:pt x="71" y="26"/>
                </a:cubicBezTo>
                <a:cubicBezTo>
                  <a:pt x="69" y="33"/>
                  <a:pt x="65" y="32"/>
                  <a:pt x="65" y="32"/>
                </a:cubicBezTo>
                <a:cubicBezTo>
                  <a:pt x="65" y="32"/>
                  <a:pt x="62" y="32"/>
                  <a:pt x="62" y="29"/>
                </a:cubicBezTo>
                <a:cubicBezTo>
                  <a:pt x="66" y="27"/>
                  <a:pt x="66" y="27"/>
                  <a:pt x="66" y="27"/>
                </a:cubicBezTo>
                <a:cubicBezTo>
                  <a:pt x="66" y="27"/>
                  <a:pt x="64" y="24"/>
                  <a:pt x="64" y="22"/>
                </a:cubicBezTo>
                <a:close/>
                <a:moveTo>
                  <a:pt x="36" y="21"/>
                </a:moveTo>
                <a:cubicBezTo>
                  <a:pt x="40" y="17"/>
                  <a:pt x="47" y="17"/>
                  <a:pt x="47" y="18"/>
                </a:cubicBezTo>
                <a:cubicBezTo>
                  <a:pt x="46" y="20"/>
                  <a:pt x="44" y="20"/>
                  <a:pt x="44" y="22"/>
                </a:cubicBezTo>
                <a:cubicBezTo>
                  <a:pt x="44" y="24"/>
                  <a:pt x="41" y="26"/>
                  <a:pt x="41" y="27"/>
                </a:cubicBezTo>
                <a:cubicBezTo>
                  <a:pt x="41" y="28"/>
                  <a:pt x="41" y="32"/>
                  <a:pt x="38" y="29"/>
                </a:cubicBezTo>
                <a:cubicBezTo>
                  <a:pt x="35" y="25"/>
                  <a:pt x="32" y="24"/>
                  <a:pt x="33" y="22"/>
                </a:cubicBezTo>
                <a:cubicBezTo>
                  <a:pt x="33" y="22"/>
                  <a:pt x="36" y="21"/>
                  <a:pt x="36" y="21"/>
                </a:cubicBezTo>
                <a:close/>
                <a:moveTo>
                  <a:pt x="12" y="74"/>
                </a:moveTo>
                <a:cubicBezTo>
                  <a:pt x="12" y="73"/>
                  <a:pt x="11" y="69"/>
                  <a:pt x="11" y="68"/>
                </a:cubicBezTo>
                <a:cubicBezTo>
                  <a:pt x="11" y="66"/>
                  <a:pt x="11" y="63"/>
                  <a:pt x="11" y="63"/>
                </a:cubicBezTo>
                <a:cubicBezTo>
                  <a:pt x="11" y="63"/>
                  <a:pt x="13" y="61"/>
                  <a:pt x="12" y="60"/>
                </a:cubicBezTo>
                <a:cubicBezTo>
                  <a:pt x="11" y="59"/>
                  <a:pt x="11" y="57"/>
                  <a:pt x="11" y="57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5"/>
                  <a:pt x="8" y="53"/>
                  <a:pt x="7" y="52"/>
                </a:cubicBezTo>
                <a:cubicBezTo>
                  <a:pt x="7" y="51"/>
                  <a:pt x="7" y="50"/>
                  <a:pt x="8" y="49"/>
                </a:cubicBezTo>
                <a:cubicBezTo>
                  <a:pt x="8" y="48"/>
                  <a:pt x="7" y="46"/>
                  <a:pt x="7" y="45"/>
                </a:cubicBezTo>
                <a:cubicBezTo>
                  <a:pt x="15" y="27"/>
                  <a:pt x="28" y="22"/>
                  <a:pt x="28" y="22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26"/>
                  <a:pt x="26" y="27"/>
                  <a:pt x="25" y="27"/>
                </a:cubicBezTo>
                <a:cubicBezTo>
                  <a:pt x="24" y="26"/>
                  <a:pt x="23" y="26"/>
                  <a:pt x="23" y="26"/>
                </a:cubicBezTo>
                <a:cubicBezTo>
                  <a:pt x="22" y="28"/>
                  <a:pt x="22" y="28"/>
                  <a:pt x="22" y="28"/>
                </a:cubicBezTo>
                <a:cubicBezTo>
                  <a:pt x="22" y="28"/>
                  <a:pt x="21" y="30"/>
                  <a:pt x="21" y="31"/>
                </a:cubicBezTo>
                <a:cubicBezTo>
                  <a:pt x="21" y="32"/>
                  <a:pt x="21" y="33"/>
                  <a:pt x="21" y="33"/>
                </a:cubicBezTo>
                <a:cubicBezTo>
                  <a:pt x="21" y="33"/>
                  <a:pt x="24" y="33"/>
                  <a:pt x="24" y="32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9"/>
                  <a:pt x="25" y="28"/>
                  <a:pt x="30" y="29"/>
                </a:cubicBezTo>
                <a:cubicBezTo>
                  <a:pt x="35" y="29"/>
                  <a:pt x="33" y="33"/>
                  <a:pt x="35" y="34"/>
                </a:cubicBezTo>
                <a:cubicBezTo>
                  <a:pt x="37" y="34"/>
                  <a:pt x="33" y="37"/>
                  <a:pt x="33" y="39"/>
                </a:cubicBezTo>
                <a:cubicBezTo>
                  <a:pt x="32" y="40"/>
                  <a:pt x="31" y="37"/>
                  <a:pt x="31" y="37"/>
                </a:cubicBezTo>
                <a:cubicBezTo>
                  <a:pt x="31" y="37"/>
                  <a:pt x="32" y="35"/>
                  <a:pt x="30" y="35"/>
                </a:cubicBezTo>
                <a:cubicBezTo>
                  <a:pt x="28" y="35"/>
                  <a:pt x="26" y="39"/>
                  <a:pt x="27" y="38"/>
                </a:cubicBezTo>
                <a:cubicBezTo>
                  <a:pt x="28" y="38"/>
                  <a:pt x="30" y="40"/>
                  <a:pt x="29" y="41"/>
                </a:cubicBezTo>
                <a:cubicBezTo>
                  <a:pt x="29" y="42"/>
                  <a:pt x="29" y="42"/>
                  <a:pt x="28" y="44"/>
                </a:cubicBezTo>
                <a:cubicBezTo>
                  <a:pt x="27" y="46"/>
                  <a:pt x="25" y="48"/>
                  <a:pt x="25" y="48"/>
                </a:cubicBezTo>
                <a:cubicBezTo>
                  <a:pt x="25" y="48"/>
                  <a:pt x="24" y="47"/>
                  <a:pt x="24" y="48"/>
                </a:cubicBezTo>
                <a:cubicBezTo>
                  <a:pt x="25" y="49"/>
                  <a:pt x="24" y="52"/>
                  <a:pt x="24" y="53"/>
                </a:cubicBezTo>
                <a:cubicBezTo>
                  <a:pt x="24" y="54"/>
                  <a:pt x="22" y="52"/>
                  <a:pt x="21" y="50"/>
                </a:cubicBezTo>
                <a:cubicBezTo>
                  <a:pt x="21" y="48"/>
                  <a:pt x="19" y="49"/>
                  <a:pt x="18" y="50"/>
                </a:cubicBezTo>
                <a:cubicBezTo>
                  <a:pt x="17" y="50"/>
                  <a:pt x="15" y="49"/>
                  <a:pt x="15" y="48"/>
                </a:cubicBezTo>
                <a:cubicBezTo>
                  <a:pt x="15" y="47"/>
                  <a:pt x="11" y="50"/>
                  <a:pt x="10" y="51"/>
                </a:cubicBezTo>
                <a:cubicBezTo>
                  <a:pt x="9" y="52"/>
                  <a:pt x="9" y="53"/>
                  <a:pt x="11" y="52"/>
                </a:cubicBezTo>
                <a:cubicBezTo>
                  <a:pt x="13" y="52"/>
                  <a:pt x="14" y="52"/>
                  <a:pt x="14" y="54"/>
                </a:cubicBezTo>
                <a:cubicBezTo>
                  <a:pt x="13" y="55"/>
                  <a:pt x="12" y="54"/>
                  <a:pt x="12" y="55"/>
                </a:cubicBezTo>
                <a:cubicBezTo>
                  <a:pt x="12" y="56"/>
                  <a:pt x="14" y="57"/>
                  <a:pt x="14" y="59"/>
                </a:cubicBezTo>
                <a:cubicBezTo>
                  <a:pt x="14" y="60"/>
                  <a:pt x="18" y="59"/>
                  <a:pt x="20" y="58"/>
                </a:cubicBezTo>
                <a:cubicBezTo>
                  <a:pt x="21" y="58"/>
                  <a:pt x="24" y="57"/>
                  <a:pt x="25" y="59"/>
                </a:cubicBezTo>
                <a:cubicBezTo>
                  <a:pt x="25" y="60"/>
                  <a:pt x="29" y="61"/>
                  <a:pt x="30" y="61"/>
                </a:cubicBezTo>
                <a:cubicBezTo>
                  <a:pt x="32" y="62"/>
                  <a:pt x="35" y="62"/>
                  <a:pt x="36" y="64"/>
                </a:cubicBezTo>
                <a:cubicBezTo>
                  <a:pt x="38" y="65"/>
                  <a:pt x="35" y="68"/>
                  <a:pt x="35" y="69"/>
                </a:cubicBezTo>
                <a:cubicBezTo>
                  <a:pt x="35" y="70"/>
                  <a:pt x="33" y="73"/>
                  <a:pt x="33" y="75"/>
                </a:cubicBezTo>
                <a:cubicBezTo>
                  <a:pt x="32" y="76"/>
                  <a:pt x="31" y="77"/>
                  <a:pt x="30" y="78"/>
                </a:cubicBezTo>
                <a:cubicBezTo>
                  <a:pt x="29" y="78"/>
                  <a:pt x="29" y="80"/>
                  <a:pt x="29" y="80"/>
                </a:cubicBezTo>
                <a:cubicBezTo>
                  <a:pt x="29" y="83"/>
                  <a:pt x="29" y="83"/>
                  <a:pt x="29" y="83"/>
                </a:cubicBezTo>
                <a:cubicBezTo>
                  <a:pt x="29" y="83"/>
                  <a:pt x="29" y="86"/>
                  <a:pt x="30" y="87"/>
                </a:cubicBezTo>
                <a:cubicBezTo>
                  <a:pt x="30" y="88"/>
                  <a:pt x="27" y="94"/>
                  <a:pt x="27" y="94"/>
                </a:cubicBezTo>
                <a:cubicBezTo>
                  <a:pt x="26" y="94"/>
                  <a:pt x="25" y="92"/>
                  <a:pt x="24" y="90"/>
                </a:cubicBezTo>
                <a:cubicBezTo>
                  <a:pt x="23" y="89"/>
                  <a:pt x="23" y="88"/>
                  <a:pt x="23" y="86"/>
                </a:cubicBezTo>
                <a:cubicBezTo>
                  <a:pt x="23" y="84"/>
                  <a:pt x="21" y="83"/>
                  <a:pt x="21" y="82"/>
                </a:cubicBezTo>
                <a:cubicBezTo>
                  <a:pt x="20" y="81"/>
                  <a:pt x="19" y="80"/>
                  <a:pt x="19" y="79"/>
                </a:cubicBezTo>
                <a:cubicBezTo>
                  <a:pt x="19" y="78"/>
                  <a:pt x="17" y="76"/>
                  <a:pt x="17" y="76"/>
                </a:cubicBezTo>
                <a:cubicBezTo>
                  <a:pt x="17" y="76"/>
                  <a:pt x="13" y="74"/>
                  <a:pt x="12" y="74"/>
                </a:cubicBezTo>
                <a:close/>
                <a:moveTo>
                  <a:pt x="45" y="106"/>
                </a:moveTo>
                <a:cubicBezTo>
                  <a:pt x="38" y="106"/>
                  <a:pt x="31" y="105"/>
                  <a:pt x="25" y="102"/>
                </a:cubicBezTo>
                <a:cubicBezTo>
                  <a:pt x="20" y="99"/>
                  <a:pt x="20" y="99"/>
                  <a:pt x="20" y="99"/>
                </a:cubicBezTo>
                <a:cubicBezTo>
                  <a:pt x="18" y="98"/>
                  <a:pt x="17" y="98"/>
                  <a:pt x="16" y="97"/>
                </a:cubicBezTo>
                <a:cubicBezTo>
                  <a:pt x="18" y="93"/>
                  <a:pt x="18" y="93"/>
                  <a:pt x="18" y="93"/>
                </a:cubicBezTo>
                <a:cubicBezTo>
                  <a:pt x="25" y="99"/>
                  <a:pt x="35" y="102"/>
                  <a:pt x="45" y="102"/>
                </a:cubicBezTo>
                <a:cubicBezTo>
                  <a:pt x="70" y="102"/>
                  <a:pt x="91" y="82"/>
                  <a:pt x="91" y="57"/>
                </a:cubicBezTo>
                <a:cubicBezTo>
                  <a:pt x="91" y="38"/>
                  <a:pt x="79" y="21"/>
                  <a:pt x="62" y="14"/>
                </a:cubicBezTo>
                <a:cubicBezTo>
                  <a:pt x="64" y="11"/>
                  <a:pt x="64" y="11"/>
                  <a:pt x="64" y="11"/>
                </a:cubicBezTo>
                <a:cubicBezTo>
                  <a:pt x="66" y="12"/>
                  <a:pt x="68" y="13"/>
                  <a:pt x="68" y="13"/>
                </a:cubicBezTo>
                <a:cubicBezTo>
                  <a:pt x="68" y="13"/>
                  <a:pt x="72" y="15"/>
                  <a:pt x="74" y="17"/>
                </a:cubicBezTo>
                <a:cubicBezTo>
                  <a:pt x="87" y="25"/>
                  <a:pt x="95" y="40"/>
                  <a:pt x="95" y="56"/>
                </a:cubicBezTo>
                <a:cubicBezTo>
                  <a:pt x="95" y="83"/>
                  <a:pt x="72" y="106"/>
                  <a:pt x="45" y="10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タイトル 1">
            <a:extLst>
              <a:ext uri="{FF2B5EF4-FFF2-40B4-BE49-F238E27FC236}">
                <a16:creationId xmlns:a16="http://schemas.microsoft.com/office/drawing/2014/main" id="{11C54ACB-45CA-FC96-1721-98ED819AC151}"/>
              </a:ext>
            </a:extLst>
          </p:cNvPr>
          <p:cNvSpPr txBox="1">
            <a:spLocks/>
          </p:cNvSpPr>
          <p:nvPr/>
        </p:nvSpPr>
        <p:spPr>
          <a:xfrm>
            <a:off x="-3881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62107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4141" y="6434427"/>
            <a:ext cx="4822804" cy="365125"/>
          </a:xfrm>
        </p:spPr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9D2F44-612F-415D-BB88-979CB30984BE}"/>
              </a:ext>
            </a:extLst>
          </p:cNvPr>
          <p:cNvSpPr txBox="1"/>
          <p:nvPr/>
        </p:nvSpPr>
        <p:spPr>
          <a:xfrm>
            <a:off x="495948" y="1123625"/>
            <a:ext cx="1169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► System configuration</a:t>
            </a:r>
          </a:p>
          <a:p>
            <a:r>
              <a:rPr kumimoji="1" lang="en-US" altLang="ja-JP" sz="2000" dirty="0"/>
              <a:t>► </a:t>
            </a: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</a:rPr>
              <a:t>Definition of each information</a:t>
            </a:r>
            <a:endParaRPr kumimoji="1" lang="en-US" altLang="ja-JP" sz="2000" dirty="0"/>
          </a:p>
          <a:p>
            <a:r>
              <a:rPr kumimoji="1" lang="en-US" altLang="ja-JP" sz="2000" dirty="0"/>
              <a:t>► Storage map format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665816F-152A-F767-9924-94763409AA88}"/>
              </a:ext>
            </a:extLst>
          </p:cNvPr>
          <p:cNvSpPr txBox="1">
            <a:spLocks/>
          </p:cNvSpPr>
          <p:nvPr/>
        </p:nvSpPr>
        <p:spPr>
          <a:xfrm>
            <a:off x="-3881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5243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1284F11-5BA2-4086-836C-5BC3D1DE8748}"/>
              </a:ext>
            </a:extLst>
          </p:cNvPr>
          <p:cNvSpPr txBox="1">
            <a:spLocks/>
          </p:cNvSpPr>
          <p:nvPr/>
        </p:nvSpPr>
        <p:spPr>
          <a:xfrm>
            <a:off x="1318846" y="2266332"/>
            <a:ext cx="10392508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</a:rPr>
              <a:t>System configuration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7564AAB-9354-40D9-BBED-ED5279A8ACC3}"/>
              </a:ext>
            </a:extLst>
          </p:cNvPr>
          <p:cNvCxnSpPr/>
          <p:nvPr/>
        </p:nvCxnSpPr>
        <p:spPr>
          <a:xfrm>
            <a:off x="1318846" y="2945423"/>
            <a:ext cx="10392508" cy="0"/>
          </a:xfrm>
          <a:prstGeom prst="line">
            <a:avLst/>
          </a:prstGeom>
          <a:ln w="3175" cmpd="dbl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190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4141" y="6434427"/>
            <a:ext cx="4822804" cy="365125"/>
          </a:xfrm>
        </p:spPr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1E3AB466-B85B-43D3-B721-03FBF4C3A67B}"/>
              </a:ext>
            </a:extLst>
          </p:cNvPr>
          <p:cNvSpPr txBox="1">
            <a:spLocks/>
          </p:cNvSpPr>
          <p:nvPr/>
        </p:nvSpPr>
        <p:spPr>
          <a:xfrm>
            <a:off x="6058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System configuration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ECF48F-8F6C-3DB5-D3CE-2C4D8C3C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945" y="1371010"/>
            <a:ext cx="3064412" cy="229779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A7D2A40-A490-1377-FBC7-FD238FD9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814" y="1371010"/>
            <a:ext cx="3064412" cy="229830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6120750-F68B-4DAE-767C-438BA4816472}"/>
              </a:ext>
            </a:extLst>
          </p:cNvPr>
          <p:cNvSpPr/>
          <p:nvPr/>
        </p:nvSpPr>
        <p:spPr>
          <a:xfrm>
            <a:off x="4991288" y="2235254"/>
            <a:ext cx="452927" cy="487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050" dirty="0">
                <a:solidFill>
                  <a:schemeClr val="tx1"/>
                </a:solidFill>
              </a:rPr>
              <a:t>HUB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1709CD1-3159-47C3-B27D-EDFB81E0F8EC}"/>
              </a:ext>
            </a:extLst>
          </p:cNvPr>
          <p:cNvSpPr/>
          <p:nvPr/>
        </p:nvSpPr>
        <p:spPr>
          <a:xfrm>
            <a:off x="9416105" y="2267071"/>
            <a:ext cx="170916" cy="17091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E146053D-6345-B5FA-A1BC-82AF944AF686}"/>
              </a:ext>
            </a:extLst>
          </p:cNvPr>
          <p:cNvCxnSpPr>
            <a:cxnSpLocks/>
            <a:stCxn id="52" idx="2"/>
            <a:endCxn id="53" idx="4"/>
          </p:cNvCxnSpPr>
          <p:nvPr/>
        </p:nvCxnSpPr>
        <p:spPr>
          <a:xfrm rot="5400000" flipH="1" flipV="1">
            <a:off x="7217468" y="438270"/>
            <a:ext cx="284377" cy="4283811"/>
          </a:xfrm>
          <a:prstGeom prst="bentConnector3">
            <a:avLst>
              <a:gd name="adj1" fmla="val -80386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1" name="テキスト ボックス 2">
            <a:extLst>
              <a:ext uri="{FF2B5EF4-FFF2-40B4-BE49-F238E27FC236}">
                <a16:creationId xmlns:a16="http://schemas.microsoft.com/office/drawing/2014/main" id="{74CF3E1B-C254-E4F8-7108-25DEC4241EF3}"/>
              </a:ext>
            </a:extLst>
          </p:cNvPr>
          <p:cNvSpPr txBox="1"/>
          <p:nvPr/>
        </p:nvSpPr>
        <p:spPr>
          <a:xfrm>
            <a:off x="510718" y="4004322"/>
            <a:ext cx="1108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kumimoji="1" lang="en-US" altLang="ja-JP" sz="1600" dirty="0"/>
              <a:t>Wiring the LAN cable from the main control cabinet by connecting from the Omron CJ2M CPU to the TB-Box cabinet.</a:t>
            </a:r>
          </a:p>
          <a:p>
            <a:pPr marL="228600" indent="-228600">
              <a:buAutoNum type="arabicPeriod"/>
            </a:pPr>
            <a:r>
              <a:rPr kumimoji="1" lang="en-US" altLang="ja-JP" sz="1600" dirty="0"/>
              <a:t>Add an Ethernet hub to connect the SRX-300 to the Omron CJ2M CPU.</a:t>
            </a:r>
          </a:p>
          <a:p>
            <a:pPr marL="228600" indent="-228600">
              <a:buAutoNum type="arabicPeriod"/>
            </a:pPr>
            <a:r>
              <a:rPr kumimoji="1" lang="en-US" altLang="ja-JP" sz="1600" dirty="0"/>
              <a:t>Connect the SRX-300 LAN cable to the Hub.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09EACAC-3003-FDDB-9EE0-38B64AF28CDA}"/>
              </a:ext>
            </a:extLst>
          </p:cNvPr>
          <p:cNvSpPr/>
          <p:nvPr/>
        </p:nvSpPr>
        <p:spPr>
          <a:xfrm>
            <a:off x="7724436" y="2785688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61103B4-4AA8-631B-0B83-5B6B8E856975}"/>
              </a:ext>
            </a:extLst>
          </p:cNvPr>
          <p:cNvSpPr/>
          <p:nvPr/>
        </p:nvSpPr>
        <p:spPr>
          <a:xfrm>
            <a:off x="5051102" y="1902133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3E6AA6F-0343-0381-7E89-AF70411CD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18" y="1371010"/>
            <a:ext cx="3064411" cy="2298308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573A6C88-143D-1842-DD8E-4E109FB7CCB3}"/>
              </a:ext>
            </a:extLst>
          </p:cNvPr>
          <p:cNvSpPr/>
          <p:nvPr/>
        </p:nvSpPr>
        <p:spPr>
          <a:xfrm>
            <a:off x="2088663" y="2781421"/>
            <a:ext cx="170916" cy="170916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</a:endParaRP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C6F24157-66E9-1EEB-54F7-F834BBD2B521}"/>
              </a:ext>
            </a:extLst>
          </p:cNvPr>
          <p:cNvCxnSpPr>
            <a:cxnSpLocks/>
            <a:stCxn id="70" idx="4"/>
            <a:endCxn id="52" idx="1"/>
          </p:cNvCxnSpPr>
          <p:nvPr/>
        </p:nvCxnSpPr>
        <p:spPr>
          <a:xfrm rot="5400000" flipH="1" flipV="1">
            <a:off x="3345940" y="1306989"/>
            <a:ext cx="473528" cy="2817167"/>
          </a:xfrm>
          <a:prstGeom prst="bentConnector4">
            <a:avLst>
              <a:gd name="adj1" fmla="val -48276"/>
              <a:gd name="adj2" fmla="val 58505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FB6D68D2-7394-B334-A1DD-3709EA7E5A0D}"/>
              </a:ext>
            </a:extLst>
          </p:cNvPr>
          <p:cNvSpPr/>
          <p:nvPr/>
        </p:nvSpPr>
        <p:spPr>
          <a:xfrm>
            <a:off x="2841302" y="3004015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60688C-E503-6E92-2EAE-CDA0FBD20486}"/>
              </a:ext>
            </a:extLst>
          </p:cNvPr>
          <p:cNvSpPr txBox="1"/>
          <p:nvPr/>
        </p:nvSpPr>
        <p:spPr>
          <a:xfrm>
            <a:off x="245686" y="1215772"/>
            <a:ext cx="141929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SRX-300</a:t>
            </a:r>
            <a:endParaRPr lang="th-TH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BE2E96E-5DFD-8803-2A4D-C709D40DA720}"/>
              </a:ext>
            </a:extLst>
          </p:cNvPr>
          <p:cNvSpPr txBox="1"/>
          <p:nvPr/>
        </p:nvSpPr>
        <p:spPr>
          <a:xfrm>
            <a:off x="3965110" y="1223125"/>
            <a:ext cx="141929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TB-BOX</a:t>
            </a:r>
            <a:endParaRPr lang="th-TH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9F9DDD2-A1FF-6098-E933-42DD769998D7}"/>
              </a:ext>
            </a:extLst>
          </p:cNvPr>
          <p:cNvSpPr txBox="1"/>
          <p:nvPr/>
        </p:nvSpPr>
        <p:spPr>
          <a:xfrm>
            <a:off x="8181960" y="1212101"/>
            <a:ext cx="141929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 Control</a:t>
            </a:r>
            <a:endParaRPr lang="th-TH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1284F11-5BA2-4086-836C-5BC3D1DE8748}"/>
              </a:ext>
            </a:extLst>
          </p:cNvPr>
          <p:cNvSpPr txBox="1">
            <a:spLocks/>
          </p:cNvSpPr>
          <p:nvPr/>
        </p:nvSpPr>
        <p:spPr>
          <a:xfrm>
            <a:off x="1318846" y="2266332"/>
            <a:ext cx="10392508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</a:rPr>
              <a:t>Definition of each information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7564AAB-9354-40D9-BBED-ED5279A8ACC3}"/>
              </a:ext>
            </a:extLst>
          </p:cNvPr>
          <p:cNvCxnSpPr/>
          <p:nvPr/>
        </p:nvCxnSpPr>
        <p:spPr>
          <a:xfrm>
            <a:off x="1318846" y="2945423"/>
            <a:ext cx="10392508" cy="0"/>
          </a:xfrm>
          <a:prstGeom prst="line">
            <a:avLst/>
          </a:prstGeom>
          <a:ln w="3175" cmpd="dbl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774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4141" y="6434427"/>
            <a:ext cx="4822804" cy="365125"/>
          </a:xfrm>
        </p:spPr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1E3AB466-B85B-43D3-B721-03FBF4C3A67B}"/>
              </a:ext>
            </a:extLst>
          </p:cNvPr>
          <p:cNvSpPr txBox="1">
            <a:spLocks/>
          </p:cNvSpPr>
          <p:nvPr/>
        </p:nvSpPr>
        <p:spPr>
          <a:xfrm>
            <a:off x="6058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Definition of each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2C893-08CC-28E8-829B-73669617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18" y="1801903"/>
            <a:ext cx="6815324" cy="1983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99930-C1EB-1855-1D01-F9C1F3F13E8F}"/>
              </a:ext>
            </a:extLst>
          </p:cNvPr>
          <p:cNvSpPr txBox="1"/>
          <p:nvPr/>
        </p:nvSpPr>
        <p:spPr>
          <a:xfrm>
            <a:off x="392418" y="969704"/>
            <a:ext cx="20345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Column format data</a:t>
            </a:r>
            <a:endParaRPr lang="th-TH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B42D5B-38A8-6D98-C08A-78212AF2A357}"/>
              </a:ext>
            </a:extLst>
          </p:cNvPr>
          <p:cNvSpPr/>
          <p:nvPr/>
        </p:nvSpPr>
        <p:spPr>
          <a:xfrm>
            <a:off x="981804" y="1454482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F85927-5CCB-69F5-3290-9CE909958398}"/>
              </a:ext>
            </a:extLst>
          </p:cNvPr>
          <p:cNvSpPr/>
          <p:nvPr/>
        </p:nvSpPr>
        <p:spPr>
          <a:xfrm>
            <a:off x="2562776" y="1454482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37C74E-D4AE-9BF4-C173-6024F54141BE}"/>
              </a:ext>
            </a:extLst>
          </p:cNvPr>
          <p:cNvSpPr/>
          <p:nvPr/>
        </p:nvSpPr>
        <p:spPr>
          <a:xfrm>
            <a:off x="6186402" y="1454482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4126AA-48AF-D4CD-7930-C90E11FAD0D4}"/>
              </a:ext>
            </a:extLst>
          </p:cNvPr>
          <p:cNvSpPr/>
          <p:nvPr/>
        </p:nvSpPr>
        <p:spPr>
          <a:xfrm>
            <a:off x="3977099" y="1454482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BAD3E4-D6FB-EF2F-A5B2-FCD7471E912E}"/>
              </a:ext>
            </a:extLst>
          </p:cNvPr>
          <p:cNvSpPr/>
          <p:nvPr/>
        </p:nvSpPr>
        <p:spPr>
          <a:xfrm>
            <a:off x="4843079" y="1454482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BDBEEF-FDCE-BEBF-5C07-AAA0487ED385}"/>
              </a:ext>
            </a:extLst>
          </p:cNvPr>
          <p:cNvSpPr/>
          <p:nvPr/>
        </p:nvSpPr>
        <p:spPr>
          <a:xfrm>
            <a:off x="5598065" y="1454482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12D9BF-2CA1-BE6E-D35A-84204AAE447D}"/>
              </a:ext>
            </a:extLst>
          </p:cNvPr>
          <p:cNvSpPr/>
          <p:nvPr/>
        </p:nvSpPr>
        <p:spPr>
          <a:xfrm>
            <a:off x="6682327" y="1454482"/>
            <a:ext cx="333298" cy="333298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1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テキスト ボックス 2">
            <a:extLst>
              <a:ext uri="{FF2B5EF4-FFF2-40B4-BE49-F238E27FC236}">
                <a16:creationId xmlns:a16="http://schemas.microsoft.com/office/drawing/2014/main" id="{3C3D9013-7A99-6661-53DE-F5196DD9B76F}"/>
              </a:ext>
            </a:extLst>
          </p:cNvPr>
          <p:cNvSpPr txBox="1"/>
          <p:nvPr/>
        </p:nvSpPr>
        <p:spPr>
          <a:xfrm>
            <a:off x="221877" y="4071061"/>
            <a:ext cx="110856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kumimoji="1" lang="en-US" altLang="ja-JP" sz="1600" dirty="0"/>
              <a:t>Date [ 231101 : 23 ( Year ) 11 ( Month ) 01 ( Day ) ]</a:t>
            </a:r>
          </a:p>
          <a:p>
            <a:pPr marL="228600" indent="-228600">
              <a:buAutoNum type="arabicPeriod"/>
            </a:pPr>
            <a:r>
              <a:rPr kumimoji="1" lang="en-US" altLang="ja-JP" sz="1600" dirty="0"/>
              <a:t>Time [ 084500 : 08 ( Hr. ) 45 ( Min. ) 00 ( Sec. ) ]</a:t>
            </a:r>
          </a:p>
          <a:p>
            <a:pPr marL="228600" indent="-228600">
              <a:buAutoNum type="arabicPeriod"/>
            </a:pPr>
            <a:r>
              <a:rPr kumimoji="1" lang="en-US" altLang="ja-JP" sz="1600" dirty="0"/>
              <a:t>Serial Number [ Ref. Part Number ]</a:t>
            </a:r>
          </a:p>
          <a:p>
            <a:pPr marL="228600" indent="-228600">
              <a:buAutoNum type="arabicPeriod"/>
            </a:pPr>
            <a:r>
              <a:rPr kumimoji="1" lang="en-US" altLang="ja-JP" sz="1600" dirty="0"/>
              <a:t>Line MC [ 30 : Line MC30 ]</a:t>
            </a:r>
          </a:p>
          <a:p>
            <a:pPr marL="228600" indent="-228600">
              <a:buAutoNum type="arabicPeriod"/>
            </a:pPr>
            <a:r>
              <a:rPr kumimoji="1" lang="en-US" altLang="ja-JP" sz="1600" dirty="0"/>
              <a:t>OP [ 80 : OP-80 ]</a:t>
            </a:r>
          </a:p>
          <a:p>
            <a:pPr marL="228600" indent="-228600">
              <a:buAutoNum type="arabicPeriod"/>
            </a:pPr>
            <a:r>
              <a:rPr kumimoji="1" lang="en-US" altLang="ja-JP" sz="1600" dirty="0"/>
              <a:t>Mode [ 1 : Auto , 2 : Manual ]</a:t>
            </a:r>
          </a:p>
          <a:p>
            <a:pPr marL="228600" indent="-228600">
              <a:buAutoNum type="arabicPeriod"/>
            </a:pPr>
            <a:r>
              <a:rPr lang="en-US" sz="1600" dirty="0"/>
              <a:t>Event definition</a:t>
            </a:r>
            <a:r>
              <a:rPr kumimoji="1" lang="en-US" sz="1600" dirty="0"/>
              <a:t> [ 1: Start, 2: Stop, 3: Finish process, 4: Alarm</a:t>
            </a:r>
            <a:endParaRPr kumimoji="1"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402047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1284F11-5BA2-4086-836C-5BC3D1DE8748}"/>
              </a:ext>
            </a:extLst>
          </p:cNvPr>
          <p:cNvSpPr txBox="1">
            <a:spLocks/>
          </p:cNvSpPr>
          <p:nvPr/>
        </p:nvSpPr>
        <p:spPr>
          <a:xfrm>
            <a:off x="1318846" y="2266332"/>
            <a:ext cx="10392508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</a:rPr>
              <a:t>Storage map format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7564AAB-9354-40D9-BBED-ED5279A8ACC3}"/>
              </a:ext>
            </a:extLst>
          </p:cNvPr>
          <p:cNvCxnSpPr/>
          <p:nvPr/>
        </p:nvCxnSpPr>
        <p:spPr>
          <a:xfrm>
            <a:off x="1318846" y="2945423"/>
            <a:ext cx="10392508" cy="0"/>
          </a:xfrm>
          <a:prstGeom prst="line">
            <a:avLst/>
          </a:prstGeom>
          <a:ln w="3175" cmpd="dbl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56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4141" y="6434427"/>
            <a:ext cx="4822804" cy="365125"/>
          </a:xfrm>
        </p:spPr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1E3AB466-B85B-43D3-B721-03FBF4C3A67B}"/>
              </a:ext>
            </a:extLst>
          </p:cNvPr>
          <p:cNvSpPr txBox="1">
            <a:spLocks/>
          </p:cNvSpPr>
          <p:nvPr/>
        </p:nvSpPr>
        <p:spPr>
          <a:xfrm>
            <a:off x="6058" y="125953"/>
            <a:ext cx="11517312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</a:schemeClr>
                </a:solidFill>
              </a:rPr>
              <a:t>┃</a:t>
            </a:r>
            <a:r>
              <a:rPr lang="en-US" altLang="ja-JP" sz="3200" dirty="0">
                <a:solidFill>
                  <a:schemeClr val="tx1">
                    <a:lumMod val="75000"/>
                  </a:schemeClr>
                </a:solidFill>
              </a:rPr>
              <a:t>Storage map format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E426F-9B21-4D66-31A8-C4E85AD08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7" y="1337781"/>
            <a:ext cx="6019800" cy="130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C2626-989C-DCB1-6E78-C70FED33BD6D}"/>
              </a:ext>
            </a:extLst>
          </p:cNvPr>
          <p:cNvSpPr txBox="1"/>
          <p:nvPr/>
        </p:nvSpPr>
        <p:spPr>
          <a:xfrm>
            <a:off x="392418" y="969704"/>
            <a:ext cx="20345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CSV Format</a:t>
            </a:r>
            <a:endParaRPr lang="th-TH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74A9AF3F-B2E6-4216-5892-A712E3EA718B}"/>
              </a:ext>
            </a:extLst>
          </p:cNvPr>
          <p:cNvSpPr txBox="1"/>
          <p:nvPr/>
        </p:nvSpPr>
        <p:spPr>
          <a:xfrm>
            <a:off x="3623327" y="3187784"/>
            <a:ext cx="693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Shift : Day shift 08:00 – 17:00 = 001, Day Night 20:00 – 07:00 = 002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0946F-56DA-268B-7535-CE11B62FCE50}"/>
              </a:ext>
            </a:extLst>
          </p:cNvPr>
          <p:cNvSpPr txBox="1"/>
          <p:nvPr/>
        </p:nvSpPr>
        <p:spPr>
          <a:xfrm>
            <a:off x="491312" y="2703006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MC30OP80_231116_001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885A76-EAD0-BD0E-D933-BC665814C769}"/>
              </a:ext>
            </a:extLst>
          </p:cNvPr>
          <p:cNvSpPr/>
          <p:nvPr/>
        </p:nvSpPr>
        <p:spPr>
          <a:xfrm>
            <a:off x="2793849" y="3020276"/>
            <a:ext cx="85458" cy="854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848E054-605C-1ABB-65CD-AFA453F091F6}"/>
              </a:ext>
            </a:extLst>
          </p:cNvPr>
          <p:cNvCxnSpPr>
            <a:cxnSpLocks/>
            <a:stCxn id="12" idx="4"/>
            <a:endCxn id="9" idx="1"/>
          </p:cNvCxnSpPr>
          <p:nvPr/>
        </p:nvCxnSpPr>
        <p:spPr>
          <a:xfrm rot="16200000" flipH="1">
            <a:off x="3104289" y="2838022"/>
            <a:ext cx="251327" cy="786749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テキスト ボックス 2">
            <a:extLst>
              <a:ext uri="{FF2B5EF4-FFF2-40B4-BE49-F238E27FC236}">
                <a16:creationId xmlns:a16="http://schemas.microsoft.com/office/drawing/2014/main" id="{675F4E99-7290-C0DE-F6B4-16CA2527945A}"/>
              </a:ext>
            </a:extLst>
          </p:cNvPr>
          <p:cNvSpPr txBox="1"/>
          <p:nvPr/>
        </p:nvSpPr>
        <p:spPr>
          <a:xfrm>
            <a:off x="3623327" y="3624491"/>
            <a:ext cx="659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Date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DB0AD5-E61E-60E9-07D8-0115124CD6E8}"/>
              </a:ext>
            </a:extLst>
          </p:cNvPr>
          <p:cNvSpPr/>
          <p:nvPr/>
        </p:nvSpPr>
        <p:spPr>
          <a:xfrm>
            <a:off x="2160437" y="3018310"/>
            <a:ext cx="85458" cy="854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69303B9-722B-49F8-3B0C-A457B7443097}"/>
              </a:ext>
            </a:extLst>
          </p:cNvPr>
          <p:cNvCxnSpPr>
            <a:cxnSpLocks/>
            <a:stCxn id="17" idx="4"/>
            <a:endCxn id="16" idx="1"/>
          </p:cNvCxnSpPr>
          <p:nvPr/>
        </p:nvCxnSpPr>
        <p:spPr>
          <a:xfrm rot="16200000" flipH="1">
            <a:off x="2568246" y="2738687"/>
            <a:ext cx="690000" cy="1420161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テキスト ボックス 2">
            <a:extLst>
              <a:ext uri="{FF2B5EF4-FFF2-40B4-BE49-F238E27FC236}">
                <a16:creationId xmlns:a16="http://schemas.microsoft.com/office/drawing/2014/main" id="{4F1B6631-02F5-DD0A-4008-AF23A381B448}"/>
              </a:ext>
            </a:extLst>
          </p:cNvPr>
          <p:cNvSpPr txBox="1"/>
          <p:nvPr/>
        </p:nvSpPr>
        <p:spPr>
          <a:xfrm>
            <a:off x="3623326" y="4099168"/>
            <a:ext cx="1527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Line + OP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D8AE7D-486E-9A2D-44E1-14C2F02F493B}"/>
              </a:ext>
            </a:extLst>
          </p:cNvPr>
          <p:cNvSpPr/>
          <p:nvPr/>
        </p:nvSpPr>
        <p:spPr>
          <a:xfrm>
            <a:off x="1075380" y="3023545"/>
            <a:ext cx="85458" cy="854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sz="1100" dirty="0">
              <a:solidFill>
                <a:schemeClr val="tx1"/>
              </a:solidFill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B0C227E-F22D-BAFF-FFD7-963876EC43C9}"/>
              </a:ext>
            </a:extLst>
          </p:cNvPr>
          <p:cNvCxnSpPr>
            <a:cxnSpLocks/>
            <a:stCxn id="23" idx="4"/>
            <a:endCxn id="22" idx="1"/>
          </p:cNvCxnSpPr>
          <p:nvPr/>
        </p:nvCxnSpPr>
        <p:spPr>
          <a:xfrm rot="16200000" flipH="1">
            <a:off x="1790996" y="2436115"/>
            <a:ext cx="1159442" cy="2505217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911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450EA6-AE1E-4921-A165-4638507D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z="1200" dirty="0"/>
              <a:t>Copyright© TOMAS TECH CORPORATION. All rights reserved.</a:t>
            </a:r>
            <a:endParaRPr kumimoji="1" lang="ja-JP" altLang="en-US" sz="1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0DA0276-1D5F-45EF-AC15-6FD7C20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4D28-DE79-4B28-8B5E-B753BBC87275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1284F11-5BA2-4086-836C-5BC3D1DE8748}"/>
              </a:ext>
            </a:extLst>
          </p:cNvPr>
          <p:cNvSpPr txBox="1">
            <a:spLocks/>
          </p:cNvSpPr>
          <p:nvPr/>
        </p:nvSpPr>
        <p:spPr>
          <a:xfrm>
            <a:off x="1318846" y="2266332"/>
            <a:ext cx="10392508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</a:rPr>
              <a:t>Thank you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7564AAB-9354-40D9-BBED-ED5279A8ACC3}"/>
              </a:ext>
            </a:extLst>
          </p:cNvPr>
          <p:cNvCxnSpPr/>
          <p:nvPr/>
        </p:nvCxnSpPr>
        <p:spPr>
          <a:xfrm>
            <a:off x="1318846" y="2945423"/>
            <a:ext cx="10392508" cy="0"/>
          </a:xfrm>
          <a:prstGeom prst="line">
            <a:avLst/>
          </a:prstGeom>
          <a:ln w="3175" cmpd="dbl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827DBA5A-8541-109A-C087-83B04A9D29D7}"/>
              </a:ext>
            </a:extLst>
          </p:cNvPr>
          <p:cNvSpPr txBox="1">
            <a:spLocks/>
          </p:cNvSpPr>
          <p:nvPr/>
        </p:nvSpPr>
        <p:spPr>
          <a:xfrm>
            <a:off x="1318846" y="2957765"/>
            <a:ext cx="10392508" cy="66675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3200" i="1" dirty="0">
                <a:solidFill>
                  <a:schemeClr val="tx1">
                    <a:lumMod val="75000"/>
                  </a:schemeClr>
                </a:solidFill>
              </a:rPr>
              <a:t>Design : Nattapol Po-</a:t>
            </a:r>
            <a:r>
              <a:rPr lang="en-US" altLang="ja-JP" sz="3200" i="1" dirty="0" err="1">
                <a:solidFill>
                  <a:schemeClr val="tx1">
                    <a:lumMod val="75000"/>
                  </a:schemeClr>
                </a:solidFill>
              </a:rPr>
              <a:t>eam</a:t>
            </a:r>
            <a:endParaRPr lang="en-US" altLang="ja-JP" sz="3200" i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1858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ユーザー定義 7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44546A"/>
      </a:accent2>
      <a:accent3>
        <a:srgbClr val="FFD965"/>
      </a:accent3>
      <a:accent4>
        <a:srgbClr val="FFC000"/>
      </a:accent4>
      <a:accent5>
        <a:srgbClr val="9CC3E5"/>
      </a:accent5>
      <a:accent6>
        <a:srgbClr val="A8D08D"/>
      </a:accent6>
      <a:hlink>
        <a:srgbClr val="70AD47"/>
      </a:hlink>
      <a:folHlink>
        <a:srgbClr val="F4B183"/>
      </a:folHlink>
    </a:clrScheme>
    <a:fontScheme name="ユーザー定義 10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noFill/>
        <a:ln w="3175">
          <a:solidFill>
            <a:schemeClr val="accent2"/>
          </a:solidFill>
          <a:prstDash val="solid"/>
        </a:ln>
      </a:spPr>
      <a:bodyPr rtlCol="0" anchor="ctr"/>
      <a:lstStyle>
        <a:defPPr algn="ctr">
          <a:defRPr kumimoji="1" sz="11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1"/>
          </a:solidFill>
          <a:headEnd type="non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TM02900769[[fn=レトロスペクト]]</Template>
  <TotalTime>28747</TotalTime>
  <Words>481</Words>
  <Application>Microsoft Office PowerPoint</Application>
  <PresentationFormat>Widescreen</PresentationFormat>
  <Paragraphs>86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メイリオ</vt:lpstr>
      <vt:lpstr>游ゴシック</vt:lpstr>
      <vt:lpstr>Calibri</vt:lpstr>
      <vt:lpstr>Helvetica Light</vt:lpstr>
      <vt:lpstr>Roboto</vt:lpstr>
      <vt:lpstr>Segoe UI</vt:lpstr>
      <vt:lpstr>レトロスペクト</vt:lpstr>
      <vt:lpstr> Addition program record data to CF-Card Line MC30 OP80 Made for Isuzu Engine Manufacturing (Thailand) Co.,Ltd.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BOY TOMAS</cp:lastModifiedBy>
  <cp:revision>384</cp:revision>
  <cp:lastPrinted>2023-09-27T05:21:16Z</cp:lastPrinted>
  <dcterms:created xsi:type="dcterms:W3CDTF">2018-07-06T03:47:07Z</dcterms:created>
  <dcterms:modified xsi:type="dcterms:W3CDTF">2023-11-16T08:51:01Z</dcterms:modified>
</cp:coreProperties>
</file>