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38682-7788-61F8-CE68-6205C5F7D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77974-0AA3-DE51-E7A3-17BDFFC4CD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C8D9D4-DFD4-EF93-3251-64979DA8E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F825F-1DB9-DC04-E23D-C510B10EB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11CF8-FB15-0DE2-ECB3-6DBAAA2E5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64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45F1E-35E9-0679-D463-55E45A72D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0C5EBB-FAD8-C934-41A2-F6741C251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A3D14-F9FC-B185-8F30-3379CDBDA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AE36D-D599-CBE4-A681-A9F729383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552B53-0A2A-E77B-66AE-66A862639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39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DA470D-7F79-2BC4-3502-02598EECB9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56C763-92A1-F52E-E726-07692FCC2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7D575-853D-1AE9-AC90-5031EC96B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1A8B1-4069-B28D-6A95-E0AB39655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03D28-E528-847A-3F4E-8EBF7DFA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03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98E8D-6D2F-B674-99D7-14B461B46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72C52-883C-DE91-F991-80F1EB6927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C9677-3389-0734-A5D2-F2E9CA247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43480E-5EB1-F112-9175-03B351D5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5D69D-6F38-5FCC-C519-470C2E458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6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25BAC-AA58-CEF5-14F7-63328A5BA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A18F1-6EE7-E8A7-EE5E-52083823B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CAFD3-791C-BFA5-C74D-B4A2A2532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64DE2-EEE9-6292-02EE-6E342228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B479D-A140-FDBC-84FF-A1EFA21E0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4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D680AA-C6F6-0E9A-B771-9052593C8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D260C-1C56-1729-68A1-98ACA5F1B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A4A492-4CD1-79B5-94EF-5C8865C645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24CF20-A61E-DE67-6C74-A2D9B7741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ECC44F-6BE7-D2A7-19E5-6B0E858CE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88089-6085-39D4-5A4C-F64D20F77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91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81E19-A004-4331-7FD0-940EB3C1A5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4E129-1D6E-EB36-06CD-99541205E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5648E1-EAE0-B030-E482-94813C47E6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0A0580-2C2D-FCE1-A317-EA6C8C6139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6635A7-1D9E-A24D-758E-1B5E80CD76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3B29B0-5C1C-1CF1-D61E-23DF55220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F15FEF-277E-C7EE-6345-F8FB589A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CEA79-6E91-37AF-46F5-982936E0A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296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6EB88-76DA-45BB-CA5F-CBA2D7980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9E42FE-69E7-F808-CC4D-EA3D6211F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DA555E-73C3-0130-572A-6225CFF57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99E9C3-6BD3-86AE-E286-484E8C90F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6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02C0CB-8D62-9827-F5C4-C82C9828E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9E40F7-8FF8-4122-166B-54E139FAA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C32F7E-58C6-EA90-D303-9B5BF95F1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411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DDA01-7FB0-675E-1734-37C6D2825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E1B3A-BEF7-BAFB-F2B5-A21134DA3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90F59A-A1F0-AD31-38FB-90BFD87D7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2B8AFE-D493-960C-96EE-20A86C056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C51EA7-BA8F-684B-1F5C-409BB5DC8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0500D-3BC6-EA58-B367-3552C8B0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78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8A495-2745-4FB1-A9D4-10384549C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1A8BA8-FC1F-9BC7-4B73-DD3B1FD636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F23FA-A184-EA0B-B1F2-B2EAEBB0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07BDB-19AB-6C92-30F1-6B9E29BD7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07407-2AF3-1B10-DDCB-19CB124D5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AF0F4-806F-07BA-6746-9ACAB71FA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9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6823A7-9201-BDAA-2FEF-908116C235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AE3A1-F26A-8C06-5F22-DAEA01DF8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884C8-F6F1-8CD1-4948-01E04ABA6F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63D51-6A00-49E0-99FA-A79B251EF427}" type="datetimeFigureOut">
              <a:rPr lang="en-US" smtClean="0"/>
              <a:t>6/10/2023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2858F-C645-70DB-5636-A278227EF6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8CCC7-6834-1AB3-7F3D-FDADE220BE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1B6082-251A-46A4-A201-47161D560C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50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0FBB6-3170-BB17-A3C1-B4D70B964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Project</a:t>
            </a:r>
            <a:br>
              <a:rPr lang="en-US" dirty="0"/>
            </a:br>
            <a:r>
              <a:rPr lang="en-US" dirty="0"/>
              <a:t>		</a:t>
            </a:r>
            <a:r>
              <a:rPr lang="en-US" sz="2400" dirty="0"/>
              <a:t>IOT line notify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5D5BF5D-102B-0E0C-C5F9-3AB4C027A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208" y="3347910"/>
            <a:ext cx="6102096" cy="16904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/>
              <a:t>1 IMAGE RECORD 		</a:t>
            </a:r>
            <a:r>
              <a:rPr lang="en-US" sz="1800" dirty="0">
                <a:sym typeface="Wingdings" panose="05000000000000000000" pitchFamily="2" charset="2"/>
              </a:rPr>
              <a:t></a:t>
            </a:r>
            <a:r>
              <a:rPr lang="en-US" sz="1800" dirty="0"/>
              <a:t> 	7 MB</a:t>
            </a:r>
          </a:p>
          <a:p>
            <a:pPr marL="0" indent="0">
              <a:buNone/>
            </a:pPr>
            <a:r>
              <a:rPr lang="en-US" sz="1800" dirty="0"/>
              <a:t>Convert time 		</a:t>
            </a:r>
            <a:r>
              <a:rPr lang="en-US" sz="1800" dirty="0">
                <a:sym typeface="Wingdings" panose="05000000000000000000" pitchFamily="2" charset="2"/>
              </a:rPr>
              <a:t></a:t>
            </a:r>
            <a:r>
              <a:rPr lang="en-US" sz="1800" dirty="0"/>
              <a:t>	30 Sec / step</a:t>
            </a:r>
          </a:p>
          <a:p>
            <a:pPr marL="0" indent="0">
              <a:buNone/>
            </a:pPr>
            <a:r>
              <a:rPr lang="en-US" sz="1800" dirty="0"/>
              <a:t>Data transfer time 		</a:t>
            </a:r>
            <a:r>
              <a:rPr lang="en-US" sz="1800" dirty="0">
                <a:sym typeface="Wingdings" panose="05000000000000000000" pitchFamily="2" charset="2"/>
              </a:rPr>
              <a:t></a:t>
            </a:r>
            <a:r>
              <a:rPr lang="en-US" sz="1800" dirty="0"/>
              <a:t> 1 Sec</a:t>
            </a:r>
          </a:p>
          <a:p>
            <a:pPr marL="0" indent="0">
              <a:buNone/>
            </a:pPr>
            <a:r>
              <a:rPr lang="en-US" sz="1800" dirty="0"/>
              <a:t>CSV Record new day new file CSV every time  </a:t>
            </a:r>
            <a:r>
              <a:rPr lang="en-US" sz="1800" dirty="0">
                <a:sym typeface="Wingdings" panose="05000000000000000000" pitchFamily="2" charset="2"/>
              </a:rPr>
              <a:t> </a:t>
            </a:r>
            <a:r>
              <a:rPr lang="en-US" sz="1800" dirty="0"/>
              <a:t>00:00 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577141-52B1-8475-3262-04F3D55A1359}"/>
              </a:ext>
            </a:extLst>
          </p:cNvPr>
          <p:cNvSpPr txBox="1"/>
          <p:nvPr/>
        </p:nvSpPr>
        <p:spPr>
          <a:xfrm>
            <a:off x="902208" y="2441448"/>
            <a:ext cx="4107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Capacity file record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sd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card</a:t>
            </a:r>
          </a:p>
        </p:txBody>
      </p:sp>
    </p:spTree>
    <p:extLst>
      <p:ext uri="{BB962C8B-B14F-4D97-AF65-F5344CB8AC3E}">
        <p14:creationId xmlns:p14="http://schemas.microsoft.com/office/powerpoint/2010/main" val="2758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211F3-7864-A94E-1703-94D31C1E6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280" y="1"/>
            <a:ext cx="10515600" cy="777240"/>
          </a:xfrm>
        </p:spPr>
        <p:txBody>
          <a:bodyPr/>
          <a:lstStyle/>
          <a:p>
            <a:r>
              <a:rPr lang="en-US" dirty="0"/>
              <a:t>Detail FTP record CSV file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1058C8-6E27-AD72-EF44-6789C0E267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" y="689818"/>
            <a:ext cx="10792968" cy="36303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720D368-F68D-7FFB-5E0A-758D1BA20E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" y="4443983"/>
            <a:ext cx="9047226" cy="2192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866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55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Project   IOT line notify</vt:lpstr>
      <vt:lpstr>Detail FTP record CSV 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IOT line notify</dc:title>
  <dc:creator>Srichankaew Santi</dc:creator>
  <cp:lastModifiedBy>Srichankaew Santi</cp:lastModifiedBy>
  <cp:revision>5</cp:revision>
  <dcterms:created xsi:type="dcterms:W3CDTF">2023-10-04T03:18:16Z</dcterms:created>
  <dcterms:modified xsi:type="dcterms:W3CDTF">2023-10-06T07:01:01Z</dcterms:modified>
</cp:coreProperties>
</file>