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02" autoAdjust="0"/>
    <p:restoredTop sz="94660"/>
  </p:normalViewPr>
  <p:slideViewPr>
    <p:cSldViewPr snapToGrid="0">
      <p:cViewPr>
        <p:scale>
          <a:sx n="125" d="100"/>
          <a:sy n="125" d="100"/>
        </p:scale>
        <p:origin x="90" y="-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7579C-157F-BB5C-83B4-D569D6F33D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C0F01C-3964-ACC5-24CE-33618E363D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65B245-3413-99E8-6D16-682E47C2E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89CAE-DDDA-495B-B455-B5E8FF45564B}" type="datetimeFigureOut">
              <a:rPr lang="en-US" smtClean="0"/>
              <a:t>03-Nov-23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B00C9-3285-D18B-191E-32B75CD6F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4D1DB-38B4-A4DC-2125-8633ED670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FBB6A-2D30-47C1-9BA3-D8CCBEBC1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029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4D0F5-54F3-89C8-6732-E3CD2480C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01119A-D772-E246-FFAF-94B9561372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F95D02-30C2-B4F0-D27F-EC1ABF455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89CAE-DDDA-495B-B455-B5E8FF45564B}" type="datetimeFigureOut">
              <a:rPr lang="en-US" smtClean="0"/>
              <a:t>03-Nov-23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A7B0B-879A-9A43-0E6E-5B1A80E52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F9E0C0-D01C-E578-83DF-28AEBF59C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FBB6A-2D30-47C1-9BA3-D8CCBEBC1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22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164561-F4EA-F49A-4236-73AC3644CB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EEBDE3-4543-C089-407A-614D1DB7B8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0640-5CCB-C18F-C29C-A179B8A04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89CAE-DDDA-495B-B455-B5E8FF45564B}" type="datetimeFigureOut">
              <a:rPr lang="en-US" smtClean="0"/>
              <a:t>03-Nov-23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1272B-5943-5491-029A-68268E599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58E9F-DBB6-D750-B02A-9FA756ADF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FBB6A-2D30-47C1-9BA3-D8CCBEBC1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35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F1EFD-157F-188B-DC21-9216C4D8A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00DAF-E7C2-929A-DAF2-7D89CD65B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F20277-A929-2BDA-5ABD-5EDB1DD2B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89CAE-DDDA-495B-B455-B5E8FF45564B}" type="datetimeFigureOut">
              <a:rPr lang="en-US" smtClean="0"/>
              <a:t>03-Nov-23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ECC649-DD0D-E5CB-CE2F-CF5298E84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D866E5-E02F-8FDC-F923-7552050F3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FBB6A-2D30-47C1-9BA3-D8CCBEBC1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871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5BEC8-2CBF-8B6C-D390-FCD027CC8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890BFD-77F9-9B4C-9381-D58E16C9E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68644-5EA9-6C82-638A-899FB87DF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89CAE-DDDA-495B-B455-B5E8FF45564B}" type="datetimeFigureOut">
              <a:rPr lang="en-US" smtClean="0"/>
              <a:t>03-Nov-23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2B592-3AE2-3EAA-62DD-F33065EC5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DE2F9-E79D-B84C-68BC-69E055673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FBB6A-2D30-47C1-9BA3-D8CCBEBC1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799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6C63F-09DD-37D1-B04F-F6FABA028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D197E-88B8-B15F-F8BE-032C5760E7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F523CC-2833-362A-ED5D-EFEC16C47E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F1A374-2FBE-2CB6-3E48-A3AED374C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89CAE-DDDA-495B-B455-B5E8FF45564B}" type="datetimeFigureOut">
              <a:rPr lang="en-US" smtClean="0"/>
              <a:t>03-Nov-23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BFDF24-FD88-B36E-2731-C9A6BED33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3BD81D-C0B6-0DB3-9A83-0F9922A2C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FBB6A-2D30-47C1-9BA3-D8CCBEBC1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999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1DA97-13FF-AEB3-AB1B-11762A035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D6851D-730E-27BE-4EF2-A180823755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1AA8C-215B-87E2-7A47-2E13EAD3BB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6A5EAE-8268-4FC5-A70A-A35023AFC8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3B4A1B-822E-4C66-7FE6-A0D2AF2052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10B296-D42A-661B-DBD8-BFCD62F57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89CAE-DDDA-495B-B455-B5E8FF45564B}" type="datetimeFigureOut">
              <a:rPr lang="en-US" smtClean="0"/>
              <a:t>03-Nov-23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772C87-082F-C92D-6786-9058EC51E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6291E1-89A9-423C-FE79-5301FA0E3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FBB6A-2D30-47C1-9BA3-D8CCBEBC1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961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44A94-A9CE-3907-73DB-E780499D6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9AA392-5985-5217-8427-96855979C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89CAE-DDDA-495B-B455-B5E8FF45564B}" type="datetimeFigureOut">
              <a:rPr lang="en-US" smtClean="0"/>
              <a:t>03-Nov-23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76AC26-8969-FCC4-9355-406F9A0A1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874C6E-68F5-5007-A3E6-950661FC4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FBB6A-2D30-47C1-9BA3-D8CCBEBC1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677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C28E7C-728A-179E-7E20-16B8AD923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89CAE-DDDA-495B-B455-B5E8FF45564B}" type="datetimeFigureOut">
              <a:rPr lang="en-US" smtClean="0"/>
              <a:t>03-Nov-23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422E66-05B7-C197-48B4-9782C8A45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5895C3-9845-68B6-9EF4-00CE48FF6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FBB6A-2D30-47C1-9BA3-D8CCBEBC1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812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83B82-1574-B551-0265-253948A53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7665C-319E-2144-C0BC-EC95E9F95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E45BF1-B061-484E-EFAA-707F9FE64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314701-2010-251E-791C-12211E7AD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89CAE-DDDA-495B-B455-B5E8FF45564B}" type="datetimeFigureOut">
              <a:rPr lang="en-US" smtClean="0"/>
              <a:t>03-Nov-23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C89389-B9DD-B979-66EB-E65F30BAA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21130-DFC0-D11B-A783-64646A06F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FBB6A-2D30-47C1-9BA3-D8CCBEBC1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285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CF40D-198A-A220-56A7-F6F13FC7F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CDCE33-637C-486A-7A9B-C3DA34E9EB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A225AC-A841-9323-F540-BCBA93748C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90469-9E58-62AB-AA02-081F678F4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89CAE-DDDA-495B-B455-B5E8FF45564B}" type="datetimeFigureOut">
              <a:rPr lang="en-US" smtClean="0"/>
              <a:t>03-Nov-23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A26EB2-5DC4-BB2F-7587-D0E7828B6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DE9A1A-159F-986B-D22C-B888FAEA3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FBB6A-2D30-47C1-9BA3-D8CCBEBC1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510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EBC885-4E05-3CD7-C212-FCA55FA63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180615-3CDC-AE29-E6B4-A51811707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F6955-5E06-DF94-844B-218248C257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89CAE-DDDA-495B-B455-B5E8FF45564B}" type="datetimeFigureOut">
              <a:rPr lang="en-US" smtClean="0"/>
              <a:t>03-Nov-23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92505-967C-CC10-BCA3-C4C4991A06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A8DA7-99F7-34D9-FB49-69BA20617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FBB6A-2D30-47C1-9BA3-D8CCBEBC1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209F4A7-2A43-39F6-F2E6-2BDEE48537CC}"/>
              </a:ext>
            </a:extLst>
          </p:cNvPr>
          <p:cNvSpPr/>
          <p:nvPr/>
        </p:nvSpPr>
        <p:spPr>
          <a:xfrm>
            <a:off x="795020" y="1818327"/>
            <a:ext cx="3657600" cy="36576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CAACBF-41F3-2653-1C87-B26E82A51068}"/>
              </a:ext>
            </a:extLst>
          </p:cNvPr>
          <p:cNvSpPr txBox="1"/>
          <p:nvPr/>
        </p:nvSpPr>
        <p:spPr>
          <a:xfrm>
            <a:off x="795020" y="422313"/>
            <a:ext cx="33261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Master box_R1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72102C-1B38-7B6C-F15B-8B9728CBAB0B}"/>
              </a:ext>
            </a:extLst>
          </p:cNvPr>
          <p:cNvSpPr txBox="1"/>
          <p:nvPr/>
        </p:nvSpPr>
        <p:spPr>
          <a:xfrm>
            <a:off x="2274863" y="5562279"/>
            <a:ext cx="685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Front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4B97EE-A5E7-113A-424D-8536194CEECB}"/>
              </a:ext>
            </a:extLst>
          </p:cNvPr>
          <p:cNvSpPr txBox="1"/>
          <p:nvPr/>
        </p:nvSpPr>
        <p:spPr>
          <a:xfrm>
            <a:off x="5583790" y="5562279"/>
            <a:ext cx="58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Side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BD54217-9704-ED6F-E5AF-8C4CC4A4ECDF}"/>
              </a:ext>
            </a:extLst>
          </p:cNvPr>
          <p:cNvGrpSpPr/>
          <p:nvPr/>
        </p:nvGrpSpPr>
        <p:grpSpPr>
          <a:xfrm>
            <a:off x="1329944" y="2858032"/>
            <a:ext cx="2587752" cy="1801368"/>
            <a:chOff x="1397217" y="2904059"/>
            <a:chExt cx="2587752" cy="180136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769A06-1A8A-4538-8DFF-B1D22637D017}"/>
                </a:ext>
              </a:extLst>
            </p:cNvPr>
            <p:cNvSpPr/>
            <p:nvPr/>
          </p:nvSpPr>
          <p:spPr>
            <a:xfrm>
              <a:off x="1669842" y="3236857"/>
              <a:ext cx="2029968" cy="1143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VT5-W10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806E11-F87F-5BCD-AAB9-E36A171B7A8B}"/>
                </a:ext>
              </a:extLst>
            </p:cNvPr>
            <p:cNvSpPr/>
            <p:nvPr/>
          </p:nvSpPr>
          <p:spPr>
            <a:xfrm>
              <a:off x="1397217" y="2904059"/>
              <a:ext cx="2587752" cy="1801368"/>
            </a:xfrm>
            <a:prstGeom prst="rect">
              <a:avLst/>
            </a:prstGeom>
            <a:noFill/>
            <a:ln w="95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9D485D8-591B-5C51-BE48-D7D3DFCC5C3C}"/>
                </a:ext>
              </a:extLst>
            </p:cNvPr>
            <p:cNvSpPr/>
            <p:nvPr/>
          </p:nvSpPr>
          <p:spPr>
            <a:xfrm>
              <a:off x="1716660" y="4466209"/>
              <a:ext cx="654895" cy="136714"/>
            </a:xfrm>
            <a:prstGeom prst="rect">
              <a:avLst/>
            </a:prstGeom>
            <a:noFill/>
            <a:ln w="95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026" name="Picture 2" descr="Amazon.co.jp: 富士電機 Equipment Control, G – Twin Breakers BW Series External  Control Handle : Industrial &amp; Scientific">
            <a:extLst>
              <a:ext uri="{FF2B5EF4-FFF2-40B4-BE49-F238E27FC236}">
                <a16:creationId xmlns:a16="http://schemas.microsoft.com/office/drawing/2014/main" id="{1CC8D94C-D65E-7C39-AC0F-DA1B5C9E13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25569" y1="64500" x2="25569" y2="64500"/>
                        <a14:foregroundMark x1="24160" y1="69000" x2="24160" y2="69000"/>
                        <a14:foregroundMark x1="21777" y1="66500" x2="21777" y2="66500"/>
                        <a14:foregroundMark x1="22319" y1="69000" x2="22319" y2="69000"/>
                        <a14:foregroundMark x1="21343" y1="69000" x2="21452" y2="68800"/>
                        <a14:foregroundMark x1="24052" y1="75600" x2="23619" y2="75800"/>
                        <a14:foregroundMark x1="43445" y1="78900" x2="40953" y2="79100"/>
                        <a14:foregroundMark x1="30878" y1="78500" x2="31853" y2="77000"/>
                        <a14:backgroundMark x1="41062" y1="13500" x2="53738" y2="13900"/>
                        <a14:backgroundMark x1="53738" y1="13900" x2="66414" y2="137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3478" t="12199" r="8252" b="16450"/>
          <a:stretch/>
        </p:blipFill>
        <p:spPr bwMode="auto">
          <a:xfrm>
            <a:off x="898851" y="1906253"/>
            <a:ext cx="646109" cy="639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42CDBBE-0A94-3A23-F43C-CC070F692D6E}"/>
              </a:ext>
            </a:extLst>
          </p:cNvPr>
          <p:cNvSpPr/>
          <p:nvPr/>
        </p:nvSpPr>
        <p:spPr>
          <a:xfrm>
            <a:off x="4959694" y="1818326"/>
            <a:ext cx="1828800" cy="36576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532E076-A601-A62F-D90B-852007C75677}"/>
              </a:ext>
            </a:extLst>
          </p:cNvPr>
          <p:cNvSpPr/>
          <p:nvPr/>
        </p:nvSpPr>
        <p:spPr>
          <a:xfrm>
            <a:off x="4965039" y="2225930"/>
            <a:ext cx="155356" cy="2794471"/>
          </a:xfrm>
          <a:prstGeom prst="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832CD20-264B-0D5D-CB86-DBCA39FE9531}"/>
              </a:ext>
            </a:extLst>
          </p:cNvPr>
          <p:cNvSpPr/>
          <p:nvPr/>
        </p:nvSpPr>
        <p:spPr>
          <a:xfrm>
            <a:off x="5074442" y="5155658"/>
            <a:ext cx="280987" cy="280987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C131126-C997-5350-7487-6FFF286442EB}"/>
              </a:ext>
            </a:extLst>
          </p:cNvPr>
          <p:cNvSpPr/>
          <p:nvPr/>
        </p:nvSpPr>
        <p:spPr>
          <a:xfrm>
            <a:off x="6631074" y="1818326"/>
            <a:ext cx="155356" cy="1755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6A74462-95A7-AFC4-D204-2800CECF2637}"/>
              </a:ext>
            </a:extLst>
          </p:cNvPr>
          <p:cNvSpPr/>
          <p:nvPr/>
        </p:nvSpPr>
        <p:spPr>
          <a:xfrm>
            <a:off x="6631074" y="1993900"/>
            <a:ext cx="155356" cy="33064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CF68F1-6A10-788A-3CCE-623679F2D2F2}"/>
              </a:ext>
            </a:extLst>
          </p:cNvPr>
          <p:cNvSpPr/>
          <p:nvPr/>
        </p:nvSpPr>
        <p:spPr>
          <a:xfrm>
            <a:off x="6631074" y="5300352"/>
            <a:ext cx="155356" cy="1755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C9BAC25-0AC0-B657-B44F-B8B5FDABF852}"/>
              </a:ext>
            </a:extLst>
          </p:cNvPr>
          <p:cNvSpPr/>
          <p:nvPr/>
        </p:nvSpPr>
        <p:spPr>
          <a:xfrm>
            <a:off x="7526650" y="1823612"/>
            <a:ext cx="3657600" cy="36576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AA814EC-345E-EDF1-0C74-45DB30D6F947}"/>
              </a:ext>
            </a:extLst>
          </p:cNvPr>
          <p:cNvSpPr/>
          <p:nvPr/>
        </p:nvSpPr>
        <p:spPr>
          <a:xfrm>
            <a:off x="7711711" y="1985369"/>
            <a:ext cx="3284726" cy="3324378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60745BA-2AB5-F3E6-9E85-7A1E6739DC02}"/>
              </a:ext>
            </a:extLst>
          </p:cNvPr>
          <p:cNvSpPr/>
          <p:nvPr/>
        </p:nvSpPr>
        <p:spPr>
          <a:xfrm>
            <a:off x="7871863" y="2500514"/>
            <a:ext cx="3004222" cy="2971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FAE1A39-6184-18CF-04AC-6D4F3F2203E9}"/>
              </a:ext>
            </a:extLst>
          </p:cNvPr>
          <p:cNvSpPr/>
          <p:nvPr/>
        </p:nvSpPr>
        <p:spPr>
          <a:xfrm>
            <a:off x="7958771" y="2225930"/>
            <a:ext cx="629046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ELCB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2CC7C17-7B8C-FE75-9E92-469634E2A0B9}"/>
              </a:ext>
            </a:extLst>
          </p:cNvPr>
          <p:cNvSpPr/>
          <p:nvPr/>
        </p:nvSpPr>
        <p:spPr>
          <a:xfrm>
            <a:off x="8672750" y="2225930"/>
            <a:ext cx="162560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050" dirty="0"/>
              <a:t>CP1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C6AD2EE-C4DC-1F57-D3F8-00E1D90FD2E4}"/>
              </a:ext>
            </a:extLst>
          </p:cNvPr>
          <p:cNvSpPr/>
          <p:nvPr/>
        </p:nvSpPr>
        <p:spPr>
          <a:xfrm>
            <a:off x="8843918" y="2225930"/>
            <a:ext cx="162560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100" dirty="0"/>
              <a:t>CP2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DE81CC3-5589-F4FF-F1EB-A5AC6A247807}"/>
              </a:ext>
            </a:extLst>
          </p:cNvPr>
          <p:cNvSpPr/>
          <p:nvPr/>
        </p:nvSpPr>
        <p:spPr>
          <a:xfrm>
            <a:off x="7879580" y="2481370"/>
            <a:ext cx="67223" cy="3209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0C75AB7-59C9-B22C-DADF-912F39AD3773}"/>
              </a:ext>
            </a:extLst>
          </p:cNvPr>
          <p:cNvSpPr/>
          <p:nvPr/>
        </p:nvSpPr>
        <p:spPr>
          <a:xfrm>
            <a:off x="8594298" y="2483273"/>
            <a:ext cx="67223" cy="3209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81ED34E-46D6-5934-757B-485C7F4B934C}"/>
              </a:ext>
            </a:extLst>
          </p:cNvPr>
          <p:cNvSpPr/>
          <p:nvPr/>
        </p:nvSpPr>
        <p:spPr>
          <a:xfrm>
            <a:off x="9408643" y="2232810"/>
            <a:ext cx="511448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PLC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B3B3097-DCA2-15C6-64E9-7B9B2520EAC4}"/>
              </a:ext>
            </a:extLst>
          </p:cNvPr>
          <p:cNvSpPr/>
          <p:nvPr/>
        </p:nvSpPr>
        <p:spPr>
          <a:xfrm>
            <a:off x="9920091" y="2232810"/>
            <a:ext cx="461962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XD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6B20F17-8C52-BC49-5FC3-7DFE5AA5281C}"/>
              </a:ext>
            </a:extLst>
          </p:cNvPr>
          <p:cNvSpPr/>
          <p:nvPr/>
        </p:nvSpPr>
        <p:spPr>
          <a:xfrm>
            <a:off x="10388534" y="2232810"/>
            <a:ext cx="145919" cy="83186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8C9A82A-DCB8-E807-8238-3CDD308373A4}"/>
              </a:ext>
            </a:extLst>
          </p:cNvPr>
          <p:cNvSpPr/>
          <p:nvPr/>
        </p:nvSpPr>
        <p:spPr>
          <a:xfrm>
            <a:off x="10540934" y="2232810"/>
            <a:ext cx="246900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100" dirty="0"/>
              <a:t>XTD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886356E-BBC1-5704-86CB-62FB5D9ABEAF}"/>
              </a:ext>
            </a:extLst>
          </p:cNvPr>
          <p:cNvSpPr/>
          <p:nvPr/>
        </p:nvSpPr>
        <p:spPr>
          <a:xfrm>
            <a:off x="9095786" y="2232810"/>
            <a:ext cx="303210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100" dirty="0"/>
              <a:t>UPS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FB68BE4-6FC4-6968-DB5B-E211075A06A4}"/>
              </a:ext>
            </a:extLst>
          </p:cNvPr>
          <p:cNvSpPr/>
          <p:nvPr/>
        </p:nvSpPr>
        <p:spPr>
          <a:xfrm>
            <a:off x="10801072" y="2488250"/>
            <a:ext cx="67223" cy="3209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179100C-4AE2-640E-59DA-DEB7EBA2FAC4}"/>
              </a:ext>
            </a:extLst>
          </p:cNvPr>
          <p:cNvSpPr/>
          <p:nvPr/>
        </p:nvSpPr>
        <p:spPr>
          <a:xfrm>
            <a:off x="9018214" y="2488250"/>
            <a:ext cx="67223" cy="3209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9DA58F8-32D6-7281-E64A-8D5BAF2B18E8}"/>
              </a:ext>
            </a:extLst>
          </p:cNvPr>
          <p:cNvSpPr/>
          <p:nvPr/>
        </p:nvSpPr>
        <p:spPr>
          <a:xfrm>
            <a:off x="7871863" y="3514258"/>
            <a:ext cx="3004222" cy="2971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5F959F0-AB5C-8318-8AF0-E1B338A53163}"/>
              </a:ext>
            </a:extLst>
          </p:cNvPr>
          <p:cNvSpPr/>
          <p:nvPr/>
        </p:nvSpPr>
        <p:spPr>
          <a:xfrm>
            <a:off x="7879580" y="4478505"/>
            <a:ext cx="3004222" cy="2971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E491FA72-BD90-7983-D2C6-0D1D7707AD5A}"/>
              </a:ext>
            </a:extLst>
          </p:cNvPr>
          <p:cNvGrpSpPr/>
          <p:nvPr/>
        </p:nvGrpSpPr>
        <p:grpSpPr>
          <a:xfrm>
            <a:off x="7887791" y="4402465"/>
            <a:ext cx="963655" cy="441834"/>
            <a:chOff x="11293494" y="5341361"/>
            <a:chExt cx="963655" cy="441834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A35B3E8-B2EF-DB9B-6FEF-EB973E06450A}"/>
                </a:ext>
              </a:extLst>
            </p:cNvPr>
            <p:cNvSpPr/>
            <p:nvPr/>
          </p:nvSpPr>
          <p:spPr>
            <a:xfrm>
              <a:off x="11293494" y="5401785"/>
              <a:ext cx="67223" cy="320987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956DE853-0CCE-1D6D-AF08-B47E770DA887}"/>
                </a:ext>
              </a:extLst>
            </p:cNvPr>
            <p:cNvGrpSpPr/>
            <p:nvPr/>
          </p:nvGrpSpPr>
          <p:grpSpPr>
            <a:xfrm>
              <a:off x="11360717" y="5341361"/>
              <a:ext cx="824550" cy="441834"/>
              <a:chOff x="7395525" y="3941726"/>
              <a:chExt cx="1263231" cy="642937"/>
            </a:xfrm>
          </p:grpSpPr>
          <p:pic>
            <p:nvPicPr>
              <p:cNvPr id="1028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E6CDEB3F-8D46-291D-6BC2-E93E4F6EC88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7395525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0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C44D2AFF-2DF1-96CE-9CA6-571C0770391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7554319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1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2264FE99-2103-E4E5-B1D9-3E7B9E14907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7710048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2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5C4ED24C-85B8-C69F-05D3-DE4106C6A9A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7868842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3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C5267DDD-B246-1555-4D1F-B96B5D19823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8024705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4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5494D816-FCD7-8E9E-3661-2473D65E55B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8183499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5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E5817F0A-5CC7-B6B6-0ED9-E82C7BEDEC2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8339228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6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856FAB71-15C7-435F-09E9-B4A7C53D7A3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8498022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C363971-3713-A14D-CE39-91D10B2F4F04}"/>
                </a:ext>
              </a:extLst>
            </p:cNvPr>
            <p:cNvSpPr/>
            <p:nvPr/>
          </p:nvSpPr>
          <p:spPr>
            <a:xfrm>
              <a:off x="12189926" y="5401785"/>
              <a:ext cx="67223" cy="320987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</p:grpSp>
      <p:pic>
        <p:nvPicPr>
          <p:cNvPr id="59" name="Picture 58">
            <a:extLst>
              <a:ext uri="{FF2B5EF4-FFF2-40B4-BE49-F238E27FC236}">
                <a16:creationId xmlns:a16="http://schemas.microsoft.com/office/drawing/2014/main" id="{1A468F9C-29C6-AC9C-A119-9E404A3729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8797454" y="4513321"/>
            <a:ext cx="811442" cy="230074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77F6B86C-F7AC-5042-DD03-17AB5DCECCE9}"/>
              </a:ext>
            </a:extLst>
          </p:cNvPr>
          <p:cNvSpPr txBox="1"/>
          <p:nvPr/>
        </p:nvSpPr>
        <p:spPr>
          <a:xfrm>
            <a:off x="9120124" y="5561459"/>
            <a:ext cx="79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side</a:t>
            </a:r>
          </a:p>
        </p:txBody>
      </p:sp>
    </p:spTree>
    <p:extLst>
      <p:ext uri="{BB962C8B-B14F-4D97-AF65-F5344CB8AC3E}">
        <p14:creationId xmlns:p14="http://schemas.microsoft.com/office/powerpoint/2010/main" val="3322630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209F4A7-2A43-39F6-F2E6-2BDEE48537CC}"/>
              </a:ext>
            </a:extLst>
          </p:cNvPr>
          <p:cNvSpPr/>
          <p:nvPr/>
        </p:nvSpPr>
        <p:spPr>
          <a:xfrm>
            <a:off x="795020" y="1818327"/>
            <a:ext cx="3657600" cy="36576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CAACBF-41F3-2653-1C87-B26E82A51068}"/>
              </a:ext>
            </a:extLst>
          </p:cNvPr>
          <p:cNvSpPr txBox="1"/>
          <p:nvPr/>
        </p:nvSpPr>
        <p:spPr>
          <a:xfrm>
            <a:off x="795020" y="422313"/>
            <a:ext cx="29182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Slave box_R1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72102C-1B38-7B6C-F15B-8B9728CBAB0B}"/>
              </a:ext>
            </a:extLst>
          </p:cNvPr>
          <p:cNvSpPr txBox="1"/>
          <p:nvPr/>
        </p:nvSpPr>
        <p:spPr>
          <a:xfrm>
            <a:off x="2274863" y="5562279"/>
            <a:ext cx="685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Front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4B97EE-A5E7-113A-424D-8536194CEECB}"/>
              </a:ext>
            </a:extLst>
          </p:cNvPr>
          <p:cNvSpPr txBox="1"/>
          <p:nvPr/>
        </p:nvSpPr>
        <p:spPr>
          <a:xfrm>
            <a:off x="5583790" y="5562279"/>
            <a:ext cx="58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Side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BD54217-9704-ED6F-E5AF-8C4CC4A4ECDF}"/>
              </a:ext>
            </a:extLst>
          </p:cNvPr>
          <p:cNvGrpSpPr/>
          <p:nvPr/>
        </p:nvGrpSpPr>
        <p:grpSpPr>
          <a:xfrm>
            <a:off x="1329944" y="2858032"/>
            <a:ext cx="2587752" cy="1801368"/>
            <a:chOff x="1397217" y="2904059"/>
            <a:chExt cx="2587752" cy="180136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769A06-1A8A-4538-8DFF-B1D22637D017}"/>
                </a:ext>
              </a:extLst>
            </p:cNvPr>
            <p:cNvSpPr/>
            <p:nvPr/>
          </p:nvSpPr>
          <p:spPr>
            <a:xfrm>
              <a:off x="1669842" y="3236857"/>
              <a:ext cx="2029968" cy="1143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VT5-W10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806E11-F87F-5BCD-AAB9-E36A171B7A8B}"/>
                </a:ext>
              </a:extLst>
            </p:cNvPr>
            <p:cNvSpPr/>
            <p:nvPr/>
          </p:nvSpPr>
          <p:spPr>
            <a:xfrm>
              <a:off x="1397217" y="2904059"/>
              <a:ext cx="2587752" cy="1801368"/>
            </a:xfrm>
            <a:prstGeom prst="rect">
              <a:avLst/>
            </a:prstGeom>
            <a:noFill/>
            <a:ln w="95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9D485D8-591B-5C51-BE48-D7D3DFCC5C3C}"/>
                </a:ext>
              </a:extLst>
            </p:cNvPr>
            <p:cNvSpPr/>
            <p:nvPr/>
          </p:nvSpPr>
          <p:spPr>
            <a:xfrm>
              <a:off x="1716660" y="4466209"/>
              <a:ext cx="654895" cy="136714"/>
            </a:xfrm>
            <a:prstGeom prst="rect">
              <a:avLst/>
            </a:prstGeom>
            <a:noFill/>
            <a:ln w="95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026" name="Picture 2" descr="Amazon.co.jp: 富士電機 Equipment Control, G – Twin Breakers BW Series External  Control Handle : Industrial &amp; Scientific">
            <a:extLst>
              <a:ext uri="{FF2B5EF4-FFF2-40B4-BE49-F238E27FC236}">
                <a16:creationId xmlns:a16="http://schemas.microsoft.com/office/drawing/2014/main" id="{1CC8D94C-D65E-7C39-AC0F-DA1B5C9E13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25569" y1="64500" x2="25569" y2="64500"/>
                        <a14:foregroundMark x1="24160" y1="69000" x2="24160" y2="69000"/>
                        <a14:foregroundMark x1="21777" y1="66500" x2="21777" y2="66500"/>
                        <a14:foregroundMark x1="22319" y1="69000" x2="22319" y2="69000"/>
                        <a14:foregroundMark x1="21343" y1="69000" x2="21452" y2="68800"/>
                        <a14:foregroundMark x1="24052" y1="75600" x2="23619" y2="75800"/>
                        <a14:foregroundMark x1="43445" y1="78900" x2="40953" y2="79100"/>
                        <a14:foregroundMark x1="30878" y1="78500" x2="31853" y2="77000"/>
                        <a14:backgroundMark x1="41062" y1="13500" x2="53738" y2="13900"/>
                        <a14:backgroundMark x1="53738" y1="13900" x2="66414" y2="137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3478" t="12199" r="8252" b="16450"/>
          <a:stretch/>
        </p:blipFill>
        <p:spPr bwMode="auto">
          <a:xfrm>
            <a:off x="898851" y="1906253"/>
            <a:ext cx="646109" cy="639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42CDBBE-0A94-3A23-F43C-CC070F692D6E}"/>
              </a:ext>
            </a:extLst>
          </p:cNvPr>
          <p:cNvSpPr/>
          <p:nvPr/>
        </p:nvSpPr>
        <p:spPr>
          <a:xfrm>
            <a:off x="4959694" y="1818326"/>
            <a:ext cx="1828800" cy="36576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532E076-A601-A62F-D90B-852007C75677}"/>
              </a:ext>
            </a:extLst>
          </p:cNvPr>
          <p:cNvSpPr/>
          <p:nvPr/>
        </p:nvSpPr>
        <p:spPr>
          <a:xfrm>
            <a:off x="4965039" y="2225930"/>
            <a:ext cx="155356" cy="2794471"/>
          </a:xfrm>
          <a:prstGeom prst="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832CD20-264B-0D5D-CB86-DBCA39FE9531}"/>
              </a:ext>
            </a:extLst>
          </p:cNvPr>
          <p:cNvSpPr/>
          <p:nvPr/>
        </p:nvSpPr>
        <p:spPr>
          <a:xfrm>
            <a:off x="5074442" y="5155658"/>
            <a:ext cx="280987" cy="280987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C131126-C997-5350-7487-6FFF286442EB}"/>
              </a:ext>
            </a:extLst>
          </p:cNvPr>
          <p:cNvSpPr/>
          <p:nvPr/>
        </p:nvSpPr>
        <p:spPr>
          <a:xfrm>
            <a:off x="6631074" y="1818326"/>
            <a:ext cx="155356" cy="1755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6A74462-95A7-AFC4-D204-2800CECF2637}"/>
              </a:ext>
            </a:extLst>
          </p:cNvPr>
          <p:cNvSpPr/>
          <p:nvPr/>
        </p:nvSpPr>
        <p:spPr>
          <a:xfrm>
            <a:off x="6631074" y="1993900"/>
            <a:ext cx="155356" cy="33064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CF68F1-6A10-788A-3CCE-623679F2D2F2}"/>
              </a:ext>
            </a:extLst>
          </p:cNvPr>
          <p:cNvSpPr/>
          <p:nvPr/>
        </p:nvSpPr>
        <p:spPr>
          <a:xfrm>
            <a:off x="6631074" y="5300352"/>
            <a:ext cx="155356" cy="1755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C9BAC25-0AC0-B657-B44F-B8B5FDABF852}"/>
              </a:ext>
            </a:extLst>
          </p:cNvPr>
          <p:cNvSpPr/>
          <p:nvPr/>
        </p:nvSpPr>
        <p:spPr>
          <a:xfrm>
            <a:off x="7526650" y="1823612"/>
            <a:ext cx="3657600" cy="36576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AA814EC-345E-EDF1-0C74-45DB30D6F947}"/>
              </a:ext>
            </a:extLst>
          </p:cNvPr>
          <p:cNvSpPr/>
          <p:nvPr/>
        </p:nvSpPr>
        <p:spPr>
          <a:xfrm>
            <a:off x="7711711" y="1985369"/>
            <a:ext cx="3284726" cy="3324378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60745BA-2AB5-F3E6-9E85-7A1E6739DC02}"/>
              </a:ext>
            </a:extLst>
          </p:cNvPr>
          <p:cNvSpPr/>
          <p:nvPr/>
        </p:nvSpPr>
        <p:spPr>
          <a:xfrm>
            <a:off x="7871863" y="2500514"/>
            <a:ext cx="3004222" cy="2971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FAE1A39-6184-18CF-04AC-6D4F3F2203E9}"/>
              </a:ext>
            </a:extLst>
          </p:cNvPr>
          <p:cNvSpPr/>
          <p:nvPr/>
        </p:nvSpPr>
        <p:spPr>
          <a:xfrm>
            <a:off x="7949245" y="2225930"/>
            <a:ext cx="629046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ELCB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2CC7C17-7B8C-FE75-9E92-469634E2A0B9}"/>
              </a:ext>
            </a:extLst>
          </p:cNvPr>
          <p:cNvSpPr/>
          <p:nvPr/>
        </p:nvSpPr>
        <p:spPr>
          <a:xfrm>
            <a:off x="8663224" y="2225930"/>
            <a:ext cx="162560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050" dirty="0"/>
              <a:t>CP1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C6AD2EE-C4DC-1F57-D3F8-00E1D90FD2E4}"/>
              </a:ext>
            </a:extLst>
          </p:cNvPr>
          <p:cNvSpPr/>
          <p:nvPr/>
        </p:nvSpPr>
        <p:spPr>
          <a:xfrm>
            <a:off x="8834392" y="2225930"/>
            <a:ext cx="162560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100" dirty="0"/>
              <a:t>CP2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DE81CC3-5589-F4FF-F1EB-A5AC6A247807}"/>
              </a:ext>
            </a:extLst>
          </p:cNvPr>
          <p:cNvSpPr/>
          <p:nvPr/>
        </p:nvSpPr>
        <p:spPr>
          <a:xfrm>
            <a:off x="7870054" y="2481370"/>
            <a:ext cx="67223" cy="3209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0C75AB7-59C9-B22C-DADF-912F39AD3773}"/>
              </a:ext>
            </a:extLst>
          </p:cNvPr>
          <p:cNvSpPr/>
          <p:nvPr/>
        </p:nvSpPr>
        <p:spPr>
          <a:xfrm>
            <a:off x="8584772" y="2483273"/>
            <a:ext cx="67223" cy="3209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886356E-BBC1-5704-86CB-62FB5D9ABEAF}"/>
              </a:ext>
            </a:extLst>
          </p:cNvPr>
          <p:cNvSpPr/>
          <p:nvPr/>
        </p:nvSpPr>
        <p:spPr>
          <a:xfrm>
            <a:off x="9086260" y="2232810"/>
            <a:ext cx="303210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100" dirty="0"/>
              <a:t>UPS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FB68BE4-6FC4-6968-DB5B-E211075A06A4}"/>
              </a:ext>
            </a:extLst>
          </p:cNvPr>
          <p:cNvSpPr/>
          <p:nvPr/>
        </p:nvSpPr>
        <p:spPr>
          <a:xfrm>
            <a:off x="10801072" y="2488250"/>
            <a:ext cx="67223" cy="3209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179100C-4AE2-640E-59DA-DEB7EBA2FAC4}"/>
              </a:ext>
            </a:extLst>
          </p:cNvPr>
          <p:cNvSpPr/>
          <p:nvPr/>
        </p:nvSpPr>
        <p:spPr>
          <a:xfrm>
            <a:off x="9008688" y="2488250"/>
            <a:ext cx="67223" cy="3209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9DA58F8-32D6-7281-E64A-8D5BAF2B18E8}"/>
              </a:ext>
            </a:extLst>
          </p:cNvPr>
          <p:cNvSpPr/>
          <p:nvPr/>
        </p:nvSpPr>
        <p:spPr>
          <a:xfrm>
            <a:off x="7871863" y="3514258"/>
            <a:ext cx="3004222" cy="2971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5F959F0-AB5C-8318-8AF0-E1B338A53163}"/>
              </a:ext>
            </a:extLst>
          </p:cNvPr>
          <p:cNvSpPr/>
          <p:nvPr/>
        </p:nvSpPr>
        <p:spPr>
          <a:xfrm>
            <a:off x="7879580" y="4478505"/>
            <a:ext cx="3004222" cy="2971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E491FA72-BD90-7983-D2C6-0D1D7707AD5A}"/>
              </a:ext>
            </a:extLst>
          </p:cNvPr>
          <p:cNvGrpSpPr/>
          <p:nvPr/>
        </p:nvGrpSpPr>
        <p:grpSpPr>
          <a:xfrm>
            <a:off x="7887791" y="4402465"/>
            <a:ext cx="963655" cy="441834"/>
            <a:chOff x="11293494" y="5341361"/>
            <a:chExt cx="963655" cy="441834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A35B3E8-B2EF-DB9B-6FEF-EB973E06450A}"/>
                </a:ext>
              </a:extLst>
            </p:cNvPr>
            <p:cNvSpPr/>
            <p:nvPr/>
          </p:nvSpPr>
          <p:spPr>
            <a:xfrm>
              <a:off x="11293494" y="5401785"/>
              <a:ext cx="67223" cy="320987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956DE853-0CCE-1D6D-AF08-B47E770DA887}"/>
                </a:ext>
              </a:extLst>
            </p:cNvPr>
            <p:cNvGrpSpPr/>
            <p:nvPr/>
          </p:nvGrpSpPr>
          <p:grpSpPr>
            <a:xfrm>
              <a:off x="11360717" y="5341361"/>
              <a:ext cx="824550" cy="441834"/>
              <a:chOff x="7395525" y="3941726"/>
              <a:chExt cx="1263231" cy="642937"/>
            </a:xfrm>
          </p:grpSpPr>
          <p:pic>
            <p:nvPicPr>
              <p:cNvPr id="1028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E6CDEB3F-8D46-291D-6BC2-E93E4F6EC88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7395525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0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C44D2AFF-2DF1-96CE-9CA6-571C0770391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7554319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1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2264FE99-2103-E4E5-B1D9-3E7B9E14907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7710048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2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5C4ED24C-85B8-C69F-05D3-DE4106C6A9A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7868842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3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C5267DDD-B246-1555-4D1F-B96B5D19823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8024705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4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5494D816-FCD7-8E9E-3661-2473D65E55B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8183499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5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E5817F0A-5CC7-B6B6-0ED9-E82C7BEDEC2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8339228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6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856FAB71-15C7-435F-09E9-B4A7C53D7A3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8498022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C363971-3713-A14D-CE39-91D10B2F4F04}"/>
                </a:ext>
              </a:extLst>
            </p:cNvPr>
            <p:cNvSpPr/>
            <p:nvPr/>
          </p:nvSpPr>
          <p:spPr>
            <a:xfrm>
              <a:off x="12189926" y="5401785"/>
              <a:ext cx="67223" cy="320987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</p:grpSp>
      <p:pic>
        <p:nvPicPr>
          <p:cNvPr id="59" name="Picture 58">
            <a:extLst>
              <a:ext uri="{FF2B5EF4-FFF2-40B4-BE49-F238E27FC236}">
                <a16:creationId xmlns:a16="http://schemas.microsoft.com/office/drawing/2014/main" id="{1A468F9C-29C6-AC9C-A119-9E404A3729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8797454" y="4513321"/>
            <a:ext cx="811442" cy="230074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77F6B86C-F7AC-5042-DD03-17AB5DCECCE9}"/>
              </a:ext>
            </a:extLst>
          </p:cNvPr>
          <p:cNvSpPr txBox="1"/>
          <p:nvPr/>
        </p:nvSpPr>
        <p:spPr>
          <a:xfrm>
            <a:off x="9120124" y="5561459"/>
            <a:ext cx="79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side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2D54EE-5800-2ED8-1DC6-35E496369FBD}"/>
              </a:ext>
            </a:extLst>
          </p:cNvPr>
          <p:cNvSpPr/>
          <p:nvPr/>
        </p:nvSpPr>
        <p:spPr>
          <a:xfrm>
            <a:off x="10123935" y="2225930"/>
            <a:ext cx="346738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100" dirty="0"/>
              <a:t>KV-EP02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6421792-8728-90D8-17BA-7DEE450FDCC9}"/>
              </a:ext>
            </a:extLst>
          </p:cNvPr>
          <p:cNvSpPr/>
          <p:nvPr/>
        </p:nvSpPr>
        <p:spPr>
          <a:xfrm>
            <a:off x="10473384" y="2225930"/>
            <a:ext cx="327688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100" dirty="0"/>
              <a:t>NC16EXE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087F0F6-644E-9B51-470F-8BC4E8420EC6}"/>
              </a:ext>
            </a:extLst>
          </p:cNvPr>
          <p:cNvSpPr/>
          <p:nvPr/>
        </p:nvSpPr>
        <p:spPr>
          <a:xfrm>
            <a:off x="10056621" y="2488249"/>
            <a:ext cx="67223" cy="3209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462237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209F4A7-2A43-39F6-F2E6-2BDEE48537CC}"/>
              </a:ext>
            </a:extLst>
          </p:cNvPr>
          <p:cNvSpPr/>
          <p:nvPr/>
        </p:nvSpPr>
        <p:spPr>
          <a:xfrm>
            <a:off x="795020" y="1818327"/>
            <a:ext cx="3657600" cy="36576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CAACBF-41F3-2653-1C87-B26E82A51068}"/>
              </a:ext>
            </a:extLst>
          </p:cNvPr>
          <p:cNvSpPr txBox="1"/>
          <p:nvPr/>
        </p:nvSpPr>
        <p:spPr>
          <a:xfrm>
            <a:off x="795020" y="422313"/>
            <a:ext cx="33261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Master box_R2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72102C-1B38-7B6C-F15B-8B9728CBAB0B}"/>
              </a:ext>
            </a:extLst>
          </p:cNvPr>
          <p:cNvSpPr txBox="1"/>
          <p:nvPr/>
        </p:nvSpPr>
        <p:spPr>
          <a:xfrm>
            <a:off x="2274863" y="5562279"/>
            <a:ext cx="685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Front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4B97EE-A5E7-113A-424D-8536194CEECB}"/>
              </a:ext>
            </a:extLst>
          </p:cNvPr>
          <p:cNvSpPr txBox="1"/>
          <p:nvPr/>
        </p:nvSpPr>
        <p:spPr>
          <a:xfrm>
            <a:off x="5583790" y="5562279"/>
            <a:ext cx="58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Side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BD54217-9704-ED6F-E5AF-8C4CC4A4ECDF}"/>
              </a:ext>
            </a:extLst>
          </p:cNvPr>
          <p:cNvGrpSpPr/>
          <p:nvPr/>
        </p:nvGrpSpPr>
        <p:grpSpPr>
          <a:xfrm>
            <a:off x="1329944" y="2858032"/>
            <a:ext cx="2587752" cy="1801368"/>
            <a:chOff x="1397217" y="2904059"/>
            <a:chExt cx="2587752" cy="180136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769A06-1A8A-4538-8DFF-B1D22637D017}"/>
                </a:ext>
              </a:extLst>
            </p:cNvPr>
            <p:cNvSpPr/>
            <p:nvPr/>
          </p:nvSpPr>
          <p:spPr>
            <a:xfrm>
              <a:off x="1669842" y="3236857"/>
              <a:ext cx="2029968" cy="1143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VT5-W10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806E11-F87F-5BCD-AAB9-E36A171B7A8B}"/>
                </a:ext>
              </a:extLst>
            </p:cNvPr>
            <p:cNvSpPr/>
            <p:nvPr/>
          </p:nvSpPr>
          <p:spPr>
            <a:xfrm>
              <a:off x="1397217" y="2904059"/>
              <a:ext cx="2587752" cy="1801368"/>
            </a:xfrm>
            <a:prstGeom prst="rect">
              <a:avLst/>
            </a:prstGeom>
            <a:noFill/>
            <a:ln w="95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9D485D8-591B-5C51-BE48-D7D3DFCC5C3C}"/>
                </a:ext>
              </a:extLst>
            </p:cNvPr>
            <p:cNvSpPr/>
            <p:nvPr/>
          </p:nvSpPr>
          <p:spPr>
            <a:xfrm>
              <a:off x="1716660" y="4466209"/>
              <a:ext cx="654895" cy="136714"/>
            </a:xfrm>
            <a:prstGeom prst="rect">
              <a:avLst/>
            </a:prstGeom>
            <a:noFill/>
            <a:ln w="95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F42CDBBE-0A94-3A23-F43C-CC070F692D6E}"/>
              </a:ext>
            </a:extLst>
          </p:cNvPr>
          <p:cNvSpPr/>
          <p:nvPr/>
        </p:nvSpPr>
        <p:spPr>
          <a:xfrm>
            <a:off x="4959694" y="1818326"/>
            <a:ext cx="1828800" cy="36576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532E076-A601-A62F-D90B-852007C75677}"/>
              </a:ext>
            </a:extLst>
          </p:cNvPr>
          <p:cNvSpPr/>
          <p:nvPr/>
        </p:nvSpPr>
        <p:spPr>
          <a:xfrm>
            <a:off x="4965039" y="2225930"/>
            <a:ext cx="155356" cy="2794471"/>
          </a:xfrm>
          <a:prstGeom prst="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832CD20-264B-0D5D-CB86-DBCA39FE9531}"/>
              </a:ext>
            </a:extLst>
          </p:cNvPr>
          <p:cNvSpPr/>
          <p:nvPr/>
        </p:nvSpPr>
        <p:spPr>
          <a:xfrm>
            <a:off x="5074442" y="5155658"/>
            <a:ext cx="280987" cy="280987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C131126-C997-5350-7487-6FFF286442EB}"/>
              </a:ext>
            </a:extLst>
          </p:cNvPr>
          <p:cNvSpPr/>
          <p:nvPr/>
        </p:nvSpPr>
        <p:spPr>
          <a:xfrm>
            <a:off x="6631074" y="1818326"/>
            <a:ext cx="155356" cy="1755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6A74462-95A7-AFC4-D204-2800CECF2637}"/>
              </a:ext>
            </a:extLst>
          </p:cNvPr>
          <p:cNvSpPr/>
          <p:nvPr/>
        </p:nvSpPr>
        <p:spPr>
          <a:xfrm>
            <a:off x="6631074" y="1993900"/>
            <a:ext cx="155356" cy="33064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CF68F1-6A10-788A-3CCE-623679F2D2F2}"/>
              </a:ext>
            </a:extLst>
          </p:cNvPr>
          <p:cNvSpPr/>
          <p:nvPr/>
        </p:nvSpPr>
        <p:spPr>
          <a:xfrm>
            <a:off x="6631074" y="5300352"/>
            <a:ext cx="155356" cy="1755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C9BAC25-0AC0-B657-B44F-B8B5FDABF852}"/>
              </a:ext>
            </a:extLst>
          </p:cNvPr>
          <p:cNvSpPr/>
          <p:nvPr/>
        </p:nvSpPr>
        <p:spPr>
          <a:xfrm>
            <a:off x="7526650" y="1823612"/>
            <a:ext cx="3657600" cy="36576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AA814EC-345E-EDF1-0C74-45DB30D6F947}"/>
              </a:ext>
            </a:extLst>
          </p:cNvPr>
          <p:cNvSpPr/>
          <p:nvPr/>
        </p:nvSpPr>
        <p:spPr>
          <a:xfrm>
            <a:off x="7711711" y="1985369"/>
            <a:ext cx="3284726" cy="3324378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60745BA-2AB5-F3E6-9E85-7A1E6739DC02}"/>
              </a:ext>
            </a:extLst>
          </p:cNvPr>
          <p:cNvSpPr/>
          <p:nvPr/>
        </p:nvSpPr>
        <p:spPr>
          <a:xfrm>
            <a:off x="7871863" y="2500514"/>
            <a:ext cx="3004222" cy="2971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FAE1A39-6184-18CF-04AC-6D4F3F2203E9}"/>
              </a:ext>
            </a:extLst>
          </p:cNvPr>
          <p:cNvSpPr/>
          <p:nvPr/>
        </p:nvSpPr>
        <p:spPr>
          <a:xfrm>
            <a:off x="7958771" y="2225930"/>
            <a:ext cx="629046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ELCB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2CC7C17-7B8C-FE75-9E92-469634E2A0B9}"/>
              </a:ext>
            </a:extLst>
          </p:cNvPr>
          <p:cNvSpPr/>
          <p:nvPr/>
        </p:nvSpPr>
        <p:spPr>
          <a:xfrm>
            <a:off x="8672750" y="2225930"/>
            <a:ext cx="162560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050" dirty="0"/>
              <a:t>CP1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C6AD2EE-C4DC-1F57-D3F8-00E1D90FD2E4}"/>
              </a:ext>
            </a:extLst>
          </p:cNvPr>
          <p:cNvSpPr/>
          <p:nvPr/>
        </p:nvSpPr>
        <p:spPr>
          <a:xfrm>
            <a:off x="8843918" y="2225930"/>
            <a:ext cx="162560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100" dirty="0"/>
              <a:t>CP2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DE81CC3-5589-F4FF-F1EB-A5AC6A247807}"/>
              </a:ext>
            </a:extLst>
          </p:cNvPr>
          <p:cNvSpPr/>
          <p:nvPr/>
        </p:nvSpPr>
        <p:spPr>
          <a:xfrm>
            <a:off x="7879580" y="2481370"/>
            <a:ext cx="67223" cy="3209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0C75AB7-59C9-B22C-DADF-912F39AD3773}"/>
              </a:ext>
            </a:extLst>
          </p:cNvPr>
          <p:cNvSpPr/>
          <p:nvPr/>
        </p:nvSpPr>
        <p:spPr>
          <a:xfrm>
            <a:off x="8594298" y="2483273"/>
            <a:ext cx="67223" cy="3209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81ED34E-46D6-5934-757B-485C7F4B934C}"/>
              </a:ext>
            </a:extLst>
          </p:cNvPr>
          <p:cNvSpPr/>
          <p:nvPr/>
        </p:nvSpPr>
        <p:spPr>
          <a:xfrm>
            <a:off x="9408643" y="2232810"/>
            <a:ext cx="511448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PLC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B3B3097-DCA2-15C6-64E9-7B9B2520EAC4}"/>
              </a:ext>
            </a:extLst>
          </p:cNvPr>
          <p:cNvSpPr/>
          <p:nvPr/>
        </p:nvSpPr>
        <p:spPr>
          <a:xfrm>
            <a:off x="9920091" y="2232810"/>
            <a:ext cx="461962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XD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6B20F17-8C52-BC49-5FC3-7DFE5AA5281C}"/>
              </a:ext>
            </a:extLst>
          </p:cNvPr>
          <p:cNvSpPr/>
          <p:nvPr/>
        </p:nvSpPr>
        <p:spPr>
          <a:xfrm>
            <a:off x="10388534" y="2232810"/>
            <a:ext cx="145919" cy="83186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8C9A82A-DCB8-E807-8238-3CDD308373A4}"/>
              </a:ext>
            </a:extLst>
          </p:cNvPr>
          <p:cNvSpPr/>
          <p:nvPr/>
        </p:nvSpPr>
        <p:spPr>
          <a:xfrm>
            <a:off x="10540934" y="2232810"/>
            <a:ext cx="246900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100" dirty="0"/>
              <a:t>XTD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886356E-BBC1-5704-86CB-62FB5D9ABEAF}"/>
              </a:ext>
            </a:extLst>
          </p:cNvPr>
          <p:cNvSpPr/>
          <p:nvPr/>
        </p:nvSpPr>
        <p:spPr>
          <a:xfrm>
            <a:off x="9095786" y="2232810"/>
            <a:ext cx="303210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100" dirty="0"/>
              <a:t>UPS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FB68BE4-6FC4-6968-DB5B-E211075A06A4}"/>
              </a:ext>
            </a:extLst>
          </p:cNvPr>
          <p:cNvSpPr/>
          <p:nvPr/>
        </p:nvSpPr>
        <p:spPr>
          <a:xfrm>
            <a:off x="10801072" y="2488250"/>
            <a:ext cx="67223" cy="3209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179100C-4AE2-640E-59DA-DEB7EBA2FAC4}"/>
              </a:ext>
            </a:extLst>
          </p:cNvPr>
          <p:cNvSpPr/>
          <p:nvPr/>
        </p:nvSpPr>
        <p:spPr>
          <a:xfrm>
            <a:off x="9018214" y="2488250"/>
            <a:ext cx="67223" cy="3209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9DA58F8-32D6-7281-E64A-8D5BAF2B18E8}"/>
              </a:ext>
            </a:extLst>
          </p:cNvPr>
          <p:cNvSpPr/>
          <p:nvPr/>
        </p:nvSpPr>
        <p:spPr>
          <a:xfrm>
            <a:off x="7871863" y="3514258"/>
            <a:ext cx="3004222" cy="2971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5F959F0-AB5C-8318-8AF0-E1B338A53163}"/>
              </a:ext>
            </a:extLst>
          </p:cNvPr>
          <p:cNvSpPr/>
          <p:nvPr/>
        </p:nvSpPr>
        <p:spPr>
          <a:xfrm>
            <a:off x="7879580" y="4478505"/>
            <a:ext cx="3004222" cy="2971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E491FA72-BD90-7983-D2C6-0D1D7707AD5A}"/>
              </a:ext>
            </a:extLst>
          </p:cNvPr>
          <p:cNvGrpSpPr/>
          <p:nvPr/>
        </p:nvGrpSpPr>
        <p:grpSpPr>
          <a:xfrm>
            <a:off x="7887791" y="4402465"/>
            <a:ext cx="963655" cy="441834"/>
            <a:chOff x="11293494" y="5341361"/>
            <a:chExt cx="963655" cy="441834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A35B3E8-B2EF-DB9B-6FEF-EB973E06450A}"/>
                </a:ext>
              </a:extLst>
            </p:cNvPr>
            <p:cNvSpPr/>
            <p:nvPr/>
          </p:nvSpPr>
          <p:spPr>
            <a:xfrm>
              <a:off x="11293494" y="5401785"/>
              <a:ext cx="67223" cy="320987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956DE853-0CCE-1D6D-AF08-B47E770DA887}"/>
                </a:ext>
              </a:extLst>
            </p:cNvPr>
            <p:cNvGrpSpPr/>
            <p:nvPr/>
          </p:nvGrpSpPr>
          <p:grpSpPr>
            <a:xfrm>
              <a:off x="11360717" y="5341361"/>
              <a:ext cx="824550" cy="441834"/>
              <a:chOff x="7395525" y="3941726"/>
              <a:chExt cx="1263231" cy="642937"/>
            </a:xfrm>
          </p:grpSpPr>
          <p:pic>
            <p:nvPicPr>
              <p:cNvPr id="1028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E6CDEB3F-8D46-291D-6BC2-E93E4F6EC88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7395525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0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C44D2AFF-2DF1-96CE-9CA6-571C0770391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7554319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1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2264FE99-2103-E4E5-B1D9-3E7B9E14907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7710048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2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5C4ED24C-85B8-C69F-05D3-DE4106C6A9A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7868842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3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C5267DDD-B246-1555-4D1F-B96B5D19823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8024705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4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5494D816-FCD7-8E9E-3661-2473D65E55B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8183499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5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E5817F0A-5CC7-B6B6-0ED9-E82C7BEDEC2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8339228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6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856FAB71-15C7-435F-09E9-B4A7C53D7A3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8498022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C363971-3713-A14D-CE39-91D10B2F4F04}"/>
                </a:ext>
              </a:extLst>
            </p:cNvPr>
            <p:cNvSpPr/>
            <p:nvPr/>
          </p:nvSpPr>
          <p:spPr>
            <a:xfrm>
              <a:off x="12189926" y="5401785"/>
              <a:ext cx="67223" cy="320987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</p:grpSp>
      <p:pic>
        <p:nvPicPr>
          <p:cNvPr id="59" name="Picture 58">
            <a:extLst>
              <a:ext uri="{FF2B5EF4-FFF2-40B4-BE49-F238E27FC236}">
                <a16:creationId xmlns:a16="http://schemas.microsoft.com/office/drawing/2014/main" id="{1A468F9C-29C6-AC9C-A119-9E404A3729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8797454" y="4513321"/>
            <a:ext cx="811442" cy="230074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77F6B86C-F7AC-5042-DD03-17AB5DCECCE9}"/>
              </a:ext>
            </a:extLst>
          </p:cNvPr>
          <p:cNvSpPr txBox="1"/>
          <p:nvPr/>
        </p:nvSpPr>
        <p:spPr>
          <a:xfrm>
            <a:off x="9120124" y="5561459"/>
            <a:ext cx="79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side</a:t>
            </a:r>
          </a:p>
        </p:txBody>
      </p:sp>
    </p:spTree>
    <p:extLst>
      <p:ext uri="{BB962C8B-B14F-4D97-AF65-F5344CB8AC3E}">
        <p14:creationId xmlns:p14="http://schemas.microsoft.com/office/powerpoint/2010/main" val="3967983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209F4A7-2A43-39F6-F2E6-2BDEE48537CC}"/>
              </a:ext>
            </a:extLst>
          </p:cNvPr>
          <p:cNvSpPr/>
          <p:nvPr/>
        </p:nvSpPr>
        <p:spPr>
          <a:xfrm>
            <a:off x="795020" y="1818327"/>
            <a:ext cx="3657600" cy="36576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CAACBF-41F3-2653-1C87-B26E82A51068}"/>
              </a:ext>
            </a:extLst>
          </p:cNvPr>
          <p:cNvSpPr txBox="1"/>
          <p:nvPr/>
        </p:nvSpPr>
        <p:spPr>
          <a:xfrm>
            <a:off x="795020" y="422313"/>
            <a:ext cx="29182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Slave box_R2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72102C-1B38-7B6C-F15B-8B9728CBAB0B}"/>
              </a:ext>
            </a:extLst>
          </p:cNvPr>
          <p:cNvSpPr txBox="1"/>
          <p:nvPr/>
        </p:nvSpPr>
        <p:spPr>
          <a:xfrm>
            <a:off x="2274863" y="5562279"/>
            <a:ext cx="685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Front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4B97EE-A5E7-113A-424D-8536194CEECB}"/>
              </a:ext>
            </a:extLst>
          </p:cNvPr>
          <p:cNvSpPr txBox="1"/>
          <p:nvPr/>
        </p:nvSpPr>
        <p:spPr>
          <a:xfrm>
            <a:off x="5583790" y="5562279"/>
            <a:ext cx="58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Side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BD54217-9704-ED6F-E5AF-8C4CC4A4ECDF}"/>
              </a:ext>
            </a:extLst>
          </p:cNvPr>
          <p:cNvGrpSpPr/>
          <p:nvPr/>
        </p:nvGrpSpPr>
        <p:grpSpPr>
          <a:xfrm>
            <a:off x="1329944" y="2858032"/>
            <a:ext cx="2587752" cy="1801368"/>
            <a:chOff x="1397217" y="2904059"/>
            <a:chExt cx="2587752" cy="180136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769A06-1A8A-4538-8DFF-B1D22637D017}"/>
                </a:ext>
              </a:extLst>
            </p:cNvPr>
            <p:cNvSpPr/>
            <p:nvPr/>
          </p:nvSpPr>
          <p:spPr>
            <a:xfrm>
              <a:off x="1669842" y="3236857"/>
              <a:ext cx="2029968" cy="1143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VT5-W10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806E11-F87F-5BCD-AAB9-E36A171B7A8B}"/>
                </a:ext>
              </a:extLst>
            </p:cNvPr>
            <p:cNvSpPr/>
            <p:nvPr/>
          </p:nvSpPr>
          <p:spPr>
            <a:xfrm>
              <a:off x="1397217" y="2904059"/>
              <a:ext cx="2587752" cy="1801368"/>
            </a:xfrm>
            <a:prstGeom prst="rect">
              <a:avLst/>
            </a:prstGeom>
            <a:noFill/>
            <a:ln w="95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9D485D8-591B-5C51-BE48-D7D3DFCC5C3C}"/>
                </a:ext>
              </a:extLst>
            </p:cNvPr>
            <p:cNvSpPr/>
            <p:nvPr/>
          </p:nvSpPr>
          <p:spPr>
            <a:xfrm>
              <a:off x="1716660" y="4466209"/>
              <a:ext cx="654895" cy="136714"/>
            </a:xfrm>
            <a:prstGeom prst="rect">
              <a:avLst/>
            </a:prstGeom>
            <a:noFill/>
            <a:ln w="95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F42CDBBE-0A94-3A23-F43C-CC070F692D6E}"/>
              </a:ext>
            </a:extLst>
          </p:cNvPr>
          <p:cNvSpPr/>
          <p:nvPr/>
        </p:nvSpPr>
        <p:spPr>
          <a:xfrm>
            <a:off x="4959694" y="1818326"/>
            <a:ext cx="1828800" cy="36576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532E076-A601-A62F-D90B-852007C75677}"/>
              </a:ext>
            </a:extLst>
          </p:cNvPr>
          <p:cNvSpPr/>
          <p:nvPr/>
        </p:nvSpPr>
        <p:spPr>
          <a:xfrm>
            <a:off x="4965039" y="2225930"/>
            <a:ext cx="155356" cy="2794471"/>
          </a:xfrm>
          <a:prstGeom prst="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832CD20-264B-0D5D-CB86-DBCA39FE9531}"/>
              </a:ext>
            </a:extLst>
          </p:cNvPr>
          <p:cNvSpPr/>
          <p:nvPr/>
        </p:nvSpPr>
        <p:spPr>
          <a:xfrm>
            <a:off x="5074442" y="5155658"/>
            <a:ext cx="280987" cy="280987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C131126-C997-5350-7487-6FFF286442EB}"/>
              </a:ext>
            </a:extLst>
          </p:cNvPr>
          <p:cNvSpPr/>
          <p:nvPr/>
        </p:nvSpPr>
        <p:spPr>
          <a:xfrm>
            <a:off x="6631074" y="1818326"/>
            <a:ext cx="155356" cy="1755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6A74462-95A7-AFC4-D204-2800CECF2637}"/>
              </a:ext>
            </a:extLst>
          </p:cNvPr>
          <p:cNvSpPr/>
          <p:nvPr/>
        </p:nvSpPr>
        <p:spPr>
          <a:xfrm>
            <a:off x="6631074" y="1993900"/>
            <a:ext cx="155356" cy="33064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CF68F1-6A10-788A-3CCE-623679F2D2F2}"/>
              </a:ext>
            </a:extLst>
          </p:cNvPr>
          <p:cNvSpPr/>
          <p:nvPr/>
        </p:nvSpPr>
        <p:spPr>
          <a:xfrm>
            <a:off x="6631074" y="5300352"/>
            <a:ext cx="155356" cy="1755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C9BAC25-0AC0-B657-B44F-B8B5FDABF852}"/>
              </a:ext>
            </a:extLst>
          </p:cNvPr>
          <p:cNvSpPr/>
          <p:nvPr/>
        </p:nvSpPr>
        <p:spPr>
          <a:xfrm>
            <a:off x="7526650" y="1823612"/>
            <a:ext cx="3657600" cy="365760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AA814EC-345E-EDF1-0C74-45DB30D6F947}"/>
              </a:ext>
            </a:extLst>
          </p:cNvPr>
          <p:cNvSpPr/>
          <p:nvPr/>
        </p:nvSpPr>
        <p:spPr>
          <a:xfrm>
            <a:off x="7711711" y="1985369"/>
            <a:ext cx="3284726" cy="3324378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60745BA-2AB5-F3E6-9E85-7A1E6739DC02}"/>
              </a:ext>
            </a:extLst>
          </p:cNvPr>
          <p:cNvSpPr/>
          <p:nvPr/>
        </p:nvSpPr>
        <p:spPr>
          <a:xfrm>
            <a:off x="7871863" y="2500514"/>
            <a:ext cx="3004222" cy="2971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FAE1A39-6184-18CF-04AC-6D4F3F2203E9}"/>
              </a:ext>
            </a:extLst>
          </p:cNvPr>
          <p:cNvSpPr/>
          <p:nvPr/>
        </p:nvSpPr>
        <p:spPr>
          <a:xfrm>
            <a:off x="7949245" y="2225930"/>
            <a:ext cx="629046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ELCB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2CC7C17-7B8C-FE75-9E92-469634E2A0B9}"/>
              </a:ext>
            </a:extLst>
          </p:cNvPr>
          <p:cNvSpPr/>
          <p:nvPr/>
        </p:nvSpPr>
        <p:spPr>
          <a:xfrm>
            <a:off x="8663224" y="2225930"/>
            <a:ext cx="162560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050" dirty="0"/>
              <a:t>CP1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C6AD2EE-C4DC-1F57-D3F8-00E1D90FD2E4}"/>
              </a:ext>
            </a:extLst>
          </p:cNvPr>
          <p:cNvSpPr/>
          <p:nvPr/>
        </p:nvSpPr>
        <p:spPr>
          <a:xfrm>
            <a:off x="8834392" y="2225930"/>
            <a:ext cx="162560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100" dirty="0"/>
              <a:t>CP2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DE81CC3-5589-F4FF-F1EB-A5AC6A247807}"/>
              </a:ext>
            </a:extLst>
          </p:cNvPr>
          <p:cNvSpPr/>
          <p:nvPr/>
        </p:nvSpPr>
        <p:spPr>
          <a:xfrm>
            <a:off x="7870054" y="2481370"/>
            <a:ext cx="67223" cy="3209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0C75AB7-59C9-B22C-DADF-912F39AD3773}"/>
              </a:ext>
            </a:extLst>
          </p:cNvPr>
          <p:cNvSpPr/>
          <p:nvPr/>
        </p:nvSpPr>
        <p:spPr>
          <a:xfrm>
            <a:off x="8584772" y="2483273"/>
            <a:ext cx="67223" cy="3209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886356E-BBC1-5704-86CB-62FB5D9ABEAF}"/>
              </a:ext>
            </a:extLst>
          </p:cNvPr>
          <p:cNvSpPr/>
          <p:nvPr/>
        </p:nvSpPr>
        <p:spPr>
          <a:xfrm>
            <a:off x="9086260" y="2232810"/>
            <a:ext cx="303210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100" dirty="0"/>
              <a:t>UPS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FB68BE4-6FC4-6968-DB5B-E211075A06A4}"/>
              </a:ext>
            </a:extLst>
          </p:cNvPr>
          <p:cNvSpPr/>
          <p:nvPr/>
        </p:nvSpPr>
        <p:spPr>
          <a:xfrm>
            <a:off x="10801072" y="2488250"/>
            <a:ext cx="67223" cy="3209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179100C-4AE2-640E-59DA-DEB7EBA2FAC4}"/>
              </a:ext>
            </a:extLst>
          </p:cNvPr>
          <p:cNvSpPr/>
          <p:nvPr/>
        </p:nvSpPr>
        <p:spPr>
          <a:xfrm>
            <a:off x="9008688" y="2488250"/>
            <a:ext cx="67223" cy="3209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9DA58F8-32D6-7281-E64A-8D5BAF2B18E8}"/>
              </a:ext>
            </a:extLst>
          </p:cNvPr>
          <p:cNvSpPr/>
          <p:nvPr/>
        </p:nvSpPr>
        <p:spPr>
          <a:xfrm>
            <a:off x="7871863" y="3514258"/>
            <a:ext cx="3004222" cy="2971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5F959F0-AB5C-8318-8AF0-E1B338A53163}"/>
              </a:ext>
            </a:extLst>
          </p:cNvPr>
          <p:cNvSpPr/>
          <p:nvPr/>
        </p:nvSpPr>
        <p:spPr>
          <a:xfrm>
            <a:off x="7879580" y="4478505"/>
            <a:ext cx="3004222" cy="2971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E491FA72-BD90-7983-D2C6-0D1D7707AD5A}"/>
              </a:ext>
            </a:extLst>
          </p:cNvPr>
          <p:cNvGrpSpPr/>
          <p:nvPr/>
        </p:nvGrpSpPr>
        <p:grpSpPr>
          <a:xfrm>
            <a:off x="7887791" y="4402465"/>
            <a:ext cx="963655" cy="441834"/>
            <a:chOff x="11293494" y="5341361"/>
            <a:chExt cx="963655" cy="441834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A35B3E8-B2EF-DB9B-6FEF-EB973E06450A}"/>
                </a:ext>
              </a:extLst>
            </p:cNvPr>
            <p:cNvSpPr/>
            <p:nvPr/>
          </p:nvSpPr>
          <p:spPr>
            <a:xfrm>
              <a:off x="11293494" y="5401785"/>
              <a:ext cx="67223" cy="320987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956DE853-0CCE-1D6D-AF08-B47E770DA887}"/>
                </a:ext>
              </a:extLst>
            </p:cNvPr>
            <p:cNvGrpSpPr/>
            <p:nvPr/>
          </p:nvGrpSpPr>
          <p:grpSpPr>
            <a:xfrm>
              <a:off x="11360717" y="5341361"/>
              <a:ext cx="824550" cy="441834"/>
              <a:chOff x="7395525" y="3941726"/>
              <a:chExt cx="1263231" cy="642937"/>
            </a:xfrm>
          </p:grpSpPr>
          <p:pic>
            <p:nvPicPr>
              <p:cNvPr id="1028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E6CDEB3F-8D46-291D-6BC2-E93E4F6EC88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7395525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0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C44D2AFF-2DF1-96CE-9CA6-571C0770391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7554319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1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2264FE99-2103-E4E5-B1D9-3E7B9E14907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7710048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2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5C4ED24C-85B8-C69F-05D3-DE4106C6A9A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7868842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3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C5267DDD-B246-1555-4D1F-B96B5D19823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8024705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4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5494D816-FCD7-8E9E-3661-2473D65E55B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8183499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5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E5817F0A-5CC7-B6B6-0ED9-E82C7BEDEC2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8339228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6" name="Picture 4" descr="Solved: Terminal Strip as Common Rail - Autodesk Community - AutoCAD  Electrical">
                <a:extLst>
                  <a:ext uri="{FF2B5EF4-FFF2-40B4-BE49-F238E27FC236}">
                    <a16:creationId xmlns:a16="http://schemas.microsoft.com/office/drawing/2014/main" id="{856FAB71-15C7-435F-09E9-B4A7C53D7A3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443" t="23241" r="37758" b="6422"/>
              <a:stretch/>
            </p:blipFill>
            <p:spPr bwMode="auto">
              <a:xfrm>
                <a:off x="8498022" y="3941726"/>
                <a:ext cx="160734" cy="6429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C363971-3713-A14D-CE39-91D10B2F4F04}"/>
                </a:ext>
              </a:extLst>
            </p:cNvPr>
            <p:cNvSpPr/>
            <p:nvPr/>
          </p:nvSpPr>
          <p:spPr>
            <a:xfrm>
              <a:off x="12189926" y="5401785"/>
              <a:ext cx="67223" cy="320987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</p:grpSp>
      <p:pic>
        <p:nvPicPr>
          <p:cNvPr id="59" name="Picture 58">
            <a:extLst>
              <a:ext uri="{FF2B5EF4-FFF2-40B4-BE49-F238E27FC236}">
                <a16:creationId xmlns:a16="http://schemas.microsoft.com/office/drawing/2014/main" id="{1A468F9C-29C6-AC9C-A119-9E404A3729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8797454" y="4513321"/>
            <a:ext cx="811442" cy="230074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77F6B86C-F7AC-5042-DD03-17AB5DCECCE9}"/>
              </a:ext>
            </a:extLst>
          </p:cNvPr>
          <p:cNvSpPr txBox="1"/>
          <p:nvPr/>
        </p:nvSpPr>
        <p:spPr>
          <a:xfrm>
            <a:off x="9120124" y="5561459"/>
            <a:ext cx="79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side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2D54EE-5800-2ED8-1DC6-35E496369FBD}"/>
              </a:ext>
            </a:extLst>
          </p:cNvPr>
          <p:cNvSpPr/>
          <p:nvPr/>
        </p:nvSpPr>
        <p:spPr>
          <a:xfrm>
            <a:off x="10123935" y="2225930"/>
            <a:ext cx="346738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100" dirty="0"/>
              <a:t>KV-EP02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6421792-8728-90D8-17BA-7DEE450FDCC9}"/>
              </a:ext>
            </a:extLst>
          </p:cNvPr>
          <p:cNvSpPr/>
          <p:nvPr/>
        </p:nvSpPr>
        <p:spPr>
          <a:xfrm>
            <a:off x="10473384" y="2225930"/>
            <a:ext cx="327688" cy="831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100" dirty="0"/>
              <a:t>NC16EXE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087F0F6-644E-9B51-470F-8BC4E8420EC6}"/>
              </a:ext>
            </a:extLst>
          </p:cNvPr>
          <p:cNvSpPr/>
          <p:nvPr/>
        </p:nvSpPr>
        <p:spPr>
          <a:xfrm>
            <a:off x="10056621" y="2488249"/>
            <a:ext cx="67223" cy="3209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914141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2635</TotalTime>
  <Words>62</Words>
  <Application>Microsoft Office PowerPoint</Application>
  <PresentationFormat>Widescreen</PresentationFormat>
  <Paragraphs>46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BOY TOMAS</dc:creator>
  <cp:lastModifiedBy>BOY TOMAS</cp:lastModifiedBy>
  <cp:revision>3</cp:revision>
  <dcterms:created xsi:type="dcterms:W3CDTF">2023-10-18T08:57:11Z</dcterms:created>
  <dcterms:modified xsi:type="dcterms:W3CDTF">2023-11-04T02:55:05Z</dcterms:modified>
</cp:coreProperties>
</file>