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57" r:id="rId2"/>
    <p:sldId id="359" r:id="rId3"/>
    <p:sldId id="358" r:id="rId4"/>
    <p:sldId id="360" r:id="rId5"/>
    <p:sldId id="361" r:id="rId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zaki ryo" initials="nr" lastIdx="1" clrIdx="0">
    <p:extLst>
      <p:ext uri="{19B8F6BF-5375-455C-9EA6-DF929625EA0E}">
        <p15:presenceInfo xmlns:p15="http://schemas.microsoft.com/office/powerpoint/2012/main" userId="392c27c9e49268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FFEF"/>
    <a:srgbClr val="FFCCCC"/>
    <a:srgbClr val="E7F1FA"/>
    <a:srgbClr val="FFFFCC"/>
    <a:srgbClr val="0000FF"/>
    <a:srgbClr val="33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86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260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30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30"/>
          </a:xfrm>
          <a:prstGeom prst="rect">
            <a:avLst/>
          </a:prstGeom>
        </p:spPr>
        <p:txBody>
          <a:bodyPr vert="horz" lIns="91051" tIns="45526" rIns="91051" bIns="45526" rtlCol="0"/>
          <a:lstStyle>
            <a:lvl1pPr algn="r">
              <a:defRPr sz="1200"/>
            </a:lvl1pPr>
          </a:lstStyle>
          <a:p>
            <a:fld id="{539D8877-6569-4601-A5D3-72C3670B8196}" type="datetimeFigureOut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1900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1" tIns="45526" rIns="91051" bIns="455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051" tIns="45526" rIns="91051" bIns="455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8"/>
            <a:ext cx="2918830" cy="49502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5029"/>
          </a:xfrm>
          <a:prstGeom prst="rect">
            <a:avLst/>
          </a:prstGeom>
        </p:spPr>
        <p:txBody>
          <a:bodyPr vert="horz" lIns="91051" tIns="45526" rIns="91051" bIns="45526" rtlCol="0" anchor="b"/>
          <a:lstStyle>
            <a:lvl1pPr algn="r">
              <a:defRPr sz="1200"/>
            </a:lvl1pPr>
          </a:lstStyle>
          <a:p>
            <a:fld id="{5B5D0C45-6DCD-4D47-967D-53E5F83E15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8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B8-7F7F-4C94-A4CF-B1A3571650C5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0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54B-2316-46CF-BAF6-AD9ECB1795E2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5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6791F-F478-4EBE-B9B2-31A569F6089F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4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D436-5242-4F02-B8E0-57A7DD7F1762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D2B1-24F9-45D6-895D-BDCEE28D6835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4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0839-0245-470E-8B2E-E0EB6220AE6B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4BAC-0399-4DB1-910A-CC8E79B5BC8B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8147D-130D-4417-AC9D-867A3602327B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81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EC72D-71DC-4E79-8F54-02590A93B83A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641D0D-EBF4-455C-A33F-0D47DAEBBAB6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97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6EF6-FBB2-410B-9895-1C64563D4977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6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55B2A1-8CB7-40D2-8210-863C877945A7}" type="datetime1">
              <a:rPr kumimoji="1" lang="ja-JP" altLang="en-US" smtClean="0"/>
              <a:t>2023/11/4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kumimoji="1" lang="en-US" altLang="ja-JP"/>
              <a:t>TOMAS ENGINEERING (THAILAND) Co., Ltd. 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C34D28-DE79-4B28-8B5E-B753BBC872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A0D84.A378AD5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18355" y="234628"/>
            <a:ext cx="608231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i="1" dirty="0">
                <a:solidFill>
                  <a:schemeClr val="tx1">
                    <a:lumMod val="75000"/>
                  </a:schemeClr>
                </a:solidFill>
              </a:rPr>
              <a:t>EV-Charger Model</a:t>
            </a:r>
            <a:endParaRPr lang="ja-JP" alt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9FDFF-E573-5DB3-B307-05767CDBC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70" y="828942"/>
            <a:ext cx="3677860" cy="52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6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18355" y="234628"/>
            <a:ext cx="608231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i="1" dirty="0">
                <a:solidFill>
                  <a:schemeClr val="tx1">
                    <a:lumMod val="75000"/>
                  </a:schemeClr>
                </a:solidFill>
              </a:rPr>
              <a:t>Installation point</a:t>
            </a:r>
            <a:endParaRPr lang="ja-JP" alt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863B6-1B26-7614-A390-5F7A804E2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74" y="1109339"/>
            <a:ext cx="7201905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0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18355" y="234628"/>
            <a:ext cx="608231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i="1" dirty="0">
                <a:solidFill>
                  <a:schemeClr val="tx1">
                    <a:lumMod val="75000"/>
                  </a:schemeClr>
                </a:solidFill>
              </a:rPr>
              <a:t>Concept install EV-Charger</a:t>
            </a:r>
            <a:endParaRPr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B39694-DC9C-922A-A577-D03D5D369883}"/>
              </a:ext>
            </a:extLst>
          </p:cNvPr>
          <p:cNvSpPr/>
          <p:nvPr/>
        </p:nvSpPr>
        <p:spPr>
          <a:xfrm>
            <a:off x="5101837" y="1854437"/>
            <a:ext cx="1521151" cy="2714405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>
                <a:solidFill>
                  <a:schemeClr val="tx1"/>
                </a:solidFill>
              </a:rPr>
              <a:t>EV-Charger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19F431-BB41-3CAB-FD67-01E27046F985}"/>
              </a:ext>
            </a:extLst>
          </p:cNvPr>
          <p:cNvCxnSpPr/>
          <p:nvPr/>
        </p:nvCxnSpPr>
        <p:spPr>
          <a:xfrm>
            <a:off x="2229028" y="4939469"/>
            <a:ext cx="77339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9A19D43-346B-D00C-197A-D32F0E2E061B}"/>
              </a:ext>
            </a:extLst>
          </p:cNvPr>
          <p:cNvSpPr/>
          <p:nvPr/>
        </p:nvSpPr>
        <p:spPr>
          <a:xfrm>
            <a:off x="4127617" y="4569656"/>
            <a:ext cx="3469593" cy="3651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5FD751B-9C29-3F18-FE0A-129EE6375219}"/>
              </a:ext>
            </a:extLst>
          </p:cNvPr>
          <p:cNvSpPr txBox="1">
            <a:spLocks/>
          </p:cNvSpPr>
          <p:nvPr/>
        </p:nvSpPr>
        <p:spPr>
          <a:xfrm>
            <a:off x="9257386" y="4639210"/>
            <a:ext cx="860836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chemeClr val="tx1">
                    <a:lumMod val="75000"/>
                  </a:schemeClr>
                </a:solidFill>
              </a:rPr>
              <a:t>Floor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4B8CEB-BE7A-5A30-95A6-6DF36F0B9B92}"/>
              </a:ext>
            </a:extLst>
          </p:cNvPr>
          <p:cNvSpPr/>
          <p:nvPr/>
        </p:nvSpPr>
        <p:spPr>
          <a:xfrm>
            <a:off x="7075916" y="1350236"/>
            <a:ext cx="68366" cy="3214732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A78701-7DA0-5314-191B-EB7E3DB7DAD5}"/>
              </a:ext>
            </a:extLst>
          </p:cNvPr>
          <p:cNvSpPr/>
          <p:nvPr/>
        </p:nvSpPr>
        <p:spPr>
          <a:xfrm>
            <a:off x="4425295" y="1350236"/>
            <a:ext cx="68366" cy="3214732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8466EE-C4CA-57E9-2021-13DA8671C862}"/>
              </a:ext>
            </a:extLst>
          </p:cNvPr>
          <p:cNvCxnSpPr>
            <a:cxnSpLocks/>
          </p:cNvCxnSpPr>
          <p:nvPr/>
        </p:nvCxnSpPr>
        <p:spPr>
          <a:xfrm flipV="1">
            <a:off x="3250028" y="973131"/>
            <a:ext cx="2562988" cy="711085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C7EB52-D687-387A-EC60-D691D56E76B0}"/>
              </a:ext>
            </a:extLst>
          </p:cNvPr>
          <p:cNvCxnSpPr>
            <a:cxnSpLocks/>
          </p:cNvCxnSpPr>
          <p:nvPr/>
        </p:nvCxnSpPr>
        <p:spPr>
          <a:xfrm>
            <a:off x="5787886" y="968443"/>
            <a:ext cx="2494391" cy="644799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078659-E44B-848D-B2EF-4419DB3CB6E2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4459478" y="1350236"/>
            <a:ext cx="2731897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5E84DB9-8892-535C-4504-4A42C3D36B7F}"/>
              </a:ext>
            </a:extLst>
          </p:cNvPr>
          <p:cNvSpPr txBox="1"/>
          <p:nvPr/>
        </p:nvSpPr>
        <p:spPr>
          <a:xfrm>
            <a:off x="8748158" y="3412745"/>
            <a:ext cx="319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ฐานตู้ เทคอนกรีต สูง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</a:t>
            </a:r>
            <a:r>
              <a:rPr lang="ja-JP" sz="1800" dirty="0">
                <a:effectLst/>
                <a:ea typeface="Yu Gothic" panose="020B0400000000000000" pitchFamily="34" charset="-128"/>
                <a:cs typeface="Calibri" panose="020F0502020204030204" pitchFamily="34" charset="0"/>
              </a:rPr>
              <a:t>～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 </a:t>
            </a:r>
            <a:r>
              <a:rPr lang="th-TH" sz="1800" dirty="0">
                <a:effectLst/>
                <a:ea typeface="Calibri" panose="020F0502020204030204" pitchFamily="34" charset="0"/>
                <a:cs typeface="Cordia New" panose="020B0304020202020204" pitchFamily="34" charset="-34"/>
              </a:rPr>
              <a:t>นิ้ว </a:t>
            </a:r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8A9C0E4-221F-EB89-9F1D-0B69E4AD0022}"/>
              </a:ext>
            </a:extLst>
          </p:cNvPr>
          <p:cNvCxnSpPr>
            <a:stCxn id="21" idx="1"/>
            <a:endCxn id="7" idx="3"/>
          </p:cNvCxnSpPr>
          <p:nvPr/>
        </p:nvCxnSpPr>
        <p:spPr>
          <a:xfrm flipH="1">
            <a:off x="7597210" y="3597411"/>
            <a:ext cx="1150948" cy="1154808"/>
          </a:xfrm>
          <a:prstGeom prst="straightConnector1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CEAB082-C120-F883-377C-BD47F3334F58}"/>
              </a:ext>
            </a:extLst>
          </p:cNvPr>
          <p:cNvSpPr txBox="1"/>
          <p:nvPr/>
        </p:nvSpPr>
        <p:spPr>
          <a:xfrm>
            <a:off x="8748158" y="550272"/>
            <a:ext cx="319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cs typeface="Cordia New" panose="020B0304020202020204" pitchFamily="34" charset="-34"/>
              </a:rPr>
              <a:t>ทำหลังคาสำหรับบังแดดและกันฝน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418A31-5BEE-BFBD-87AA-F227C767E7F7}"/>
              </a:ext>
            </a:extLst>
          </p:cNvPr>
          <p:cNvSpPr/>
          <p:nvPr/>
        </p:nvSpPr>
        <p:spPr>
          <a:xfrm>
            <a:off x="3050849" y="734938"/>
            <a:ext cx="5358213" cy="1316389"/>
          </a:xfrm>
          <a:prstGeom prst="rect">
            <a:avLst/>
          </a:prstGeom>
          <a:noFill/>
          <a:ln w="3175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0E62B9-1D6C-B404-8A27-48479249ADA1}"/>
              </a:ext>
            </a:extLst>
          </p:cNvPr>
          <p:cNvCxnSpPr>
            <a:stCxn id="27" idx="1"/>
            <a:endCxn id="28" idx="3"/>
          </p:cNvCxnSpPr>
          <p:nvPr/>
        </p:nvCxnSpPr>
        <p:spPr>
          <a:xfrm flipH="1">
            <a:off x="8409062" y="734938"/>
            <a:ext cx="339096" cy="658195"/>
          </a:xfrm>
          <a:prstGeom prst="straightConnector1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8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450EA6-AE1E-4921-A165-4638507D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21284F11-5BA2-4086-836C-5BC3D1DE8748}"/>
              </a:ext>
            </a:extLst>
          </p:cNvPr>
          <p:cNvSpPr txBox="1">
            <a:spLocks/>
          </p:cNvSpPr>
          <p:nvPr/>
        </p:nvSpPr>
        <p:spPr>
          <a:xfrm>
            <a:off x="318355" y="234628"/>
            <a:ext cx="608231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i="1" dirty="0">
                <a:solidFill>
                  <a:schemeClr val="tx1">
                    <a:lumMod val="75000"/>
                  </a:schemeClr>
                </a:solidFill>
              </a:rPr>
              <a:t>Concept install EV-Charger</a:t>
            </a:r>
            <a:endParaRPr lang="ja-JP" alt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ขนส่งรถบรรทุก ขนส่งสินค้า ราคาถูกที่สุด">
            <a:extLst>
              <a:ext uri="{FF2B5EF4-FFF2-40B4-BE49-F238E27FC236}">
                <a16:creationId xmlns:a16="http://schemas.microsoft.com/office/drawing/2014/main" id="{5129DBE4-9518-9735-5052-EBB99FDBF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b="16191"/>
          <a:stretch/>
        </p:blipFill>
        <p:spPr bwMode="auto">
          <a:xfrm>
            <a:off x="1444635" y="2155676"/>
            <a:ext cx="4483099" cy="17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ACD2B0E-9C5D-AADA-9889-AE845BA0D6DB}"/>
              </a:ext>
            </a:extLst>
          </p:cNvPr>
          <p:cNvCxnSpPr>
            <a:cxnSpLocks/>
          </p:cNvCxnSpPr>
          <p:nvPr/>
        </p:nvCxnSpPr>
        <p:spPr>
          <a:xfrm>
            <a:off x="1100983" y="3943223"/>
            <a:ext cx="927491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72942AB-3409-63FB-0BDA-90D453398EFB}"/>
              </a:ext>
            </a:extLst>
          </p:cNvPr>
          <p:cNvSpPr/>
          <p:nvPr/>
        </p:nvSpPr>
        <p:spPr>
          <a:xfrm>
            <a:off x="7704922" y="2510021"/>
            <a:ext cx="707155" cy="1261877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</a:rPr>
              <a:t>Charger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CF6231-3478-368F-E1FB-B77C309896CC}"/>
              </a:ext>
            </a:extLst>
          </p:cNvPr>
          <p:cNvSpPr/>
          <p:nvPr/>
        </p:nvSpPr>
        <p:spPr>
          <a:xfrm>
            <a:off x="7187013" y="3771900"/>
            <a:ext cx="1751888" cy="1713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518260-61FF-E9C1-D4EB-B73024EAE6FE}"/>
              </a:ext>
            </a:extLst>
          </p:cNvPr>
          <p:cNvSpPr/>
          <p:nvPr/>
        </p:nvSpPr>
        <p:spPr>
          <a:xfrm>
            <a:off x="7038860" y="2871393"/>
            <a:ext cx="139238" cy="1071820"/>
          </a:xfrm>
          <a:prstGeom prst="rect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467F2-C2AA-0264-84D5-42627C032C43}"/>
              </a:ext>
            </a:extLst>
          </p:cNvPr>
          <p:cNvSpPr txBox="1"/>
          <p:nvPr/>
        </p:nvSpPr>
        <p:spPr>
          <a:xfrm>
            <a:off x="8235410" y="4267857"/>
            <a:ext cx="95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cs typeface="Cordia New" panose="020B0304020202020204" pitchFamily="34" charset="-34"/>
              </a:rPr>
              <a:t>ทำเสากันชน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0C28CE-AD19-7B92-19E4-CF29A1F7A6D1}"/>
              </a:ext>
            </a:extLst>
          </p:cNvPr>
          <p:cNvCxnSpPr>
            <a:cxnSpLocks/>
            <a:stCxn id="17" idx="1"/>
            <a:endCxn id="16" idx="2"/>
          </p:cNvCxnSpPr>
          <p:nvPr/>
        </p:nvCxnSpPr>
        <p:spPr>
          <a:xfrm flipH="1" flipV="1">
            <a:off x="7108479" y="3943213"/>
            <a:ext cx="1126931" cy="509310"/>
          </a:xfrm>
          <a:prstGeom prst="straightConnector1">
            <a:avLst/>
          </a:prstGeom>
          <a:ln w="3175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3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0284F4-44DD-CD6D-6464-560D955D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34D28-DE79-4B28-8B5E-B753BBC8727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FED897-AD96-B262-5984-A85B69EA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06" y="858739"/>
            <a:ext cx="731027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ข้อมูลเบื้องต้นในการใช้ไฟ</a:t>
            </a: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 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1  Transformer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ขนาด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630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KVA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2 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ปัจจุบัน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ค่า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MAX KW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ที่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ใช้งานอยู่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จากข้อมูล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ช่วง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6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เดือนที่ผ่านมา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=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286.4  Kw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ตามข้อมูลด้านล่าง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     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D4512A65-AD14-D3EF-AB98-254388A3F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6" y="2348830"/>
            <a:ext cx="67913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2438F14B-FA7E-1716-6FD3-109F47E6A3D7}"/>
              </a:ext>
            </a:extLst>
          </p:cNvPr>
          <p:cNvSpPr txBox="1">
            <a:spLocks/>
          </p:cNvSpPr>
          <p:nvPr/>
        </p:nvSpPr>
        <p:spPr>
          <a:xfrm>
            <a:off x="318355" y="234628"/>
            <a:ext cx="6082315" cy="365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i="1" dirty="0">
                <a:solidFill>
                  <a:schemeClr val="tx1">
                    <a:lumMod val="75000"/>
                  </a:schemeClr>
                </a:solidFill>
              </a:rPr>
              <a:t>Concept install EV-Charger</a:t>
            </a:r>
            <a:endParaRPr lang="ja-JP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7" name="フッター プレースホルダー 3">
            <a:extLst>
              <a:ext uri="{FF2B5EF4-FFF2-40B4-BE49-F238E27FC236}">
                <a16:creationId xmlns:a16="http://schemas.microsoft.com/office/drawing/2014/main" id="{6BD98040-955E-9752-5AE3-B1FAF6E3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kumimoji="1" lang="en-US" altLang="ja-JP" sz="1200" dirty="0"/>
              <a:t>Copyright© TOMAS TECH CORPORATION. All rights reserved.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77768203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ユーザー定義 7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44546A"/>
      </a:accent2>
      <a:accent3>
        <a:srgbClr val="FFD965"/>
      </a:accent3>
      <a:accent4>
        <a:srgbClr val="FFC000"/>
      </a:accent4>
      <a:accent5>
        <a:srgbClr val="9CC3E5"/>
      </a:accent5>
      <a:accent6>
        <a:srgbClr val="A8D08D"/>
      </a:accent6>
      <a:hlink>
        <a:srgbClr val="70AD47"/>
      </a:hlink>
      <a:folHlink>
        <a:srgbClr val="F4B183"/>
      </a:folHlink>
    </a:clrScheme>
    <a:fontScheme name="ユーザー定義 10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noFill/>
        <a:ln w="3175">
          <a:solidFill>
            <a:schemeClr val="tx1"/>
          </a:solidFill>
          <a:prstDash val="solid"/>
        </a:ln>
      </a:spPr>
      <a:bodyPr rtlCol="0" anchor="ctr"/>
      <a:lstStyle>
        <a:defPPr algn="ctr">
          <a:defRPr kumimoji="1"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 cmpd="dbl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31182</TotalTime>
  <Words>125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Yu Gothic</vt:lpstr>
      <vt:lpstr>Angsana New</vt:lpstr>
      <vt:lpstr>Arial</vt:lpstr>
      <vt:lpstr>Browallia New</vt:lpstr>
      <vt:lpstr>Calibri</vt:lpstr>
      <vt:lpstr>Calibri Light</vt:lpstr>
      <vt:lpstr>Cordia New</vt:lpstr>
      <vt:lpstr>Segoe UI</vt:lpstr>
      <vt:lpstr>レトロスペクト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nozaki ryo</dc:creator>
  <cp:lastModifiedBy>BOY TOMAS</cp:lastModifiedBy>
  <cp:revision>381</cp:revision>
  <cp:lastPrinted>2023-10-26T07:44:54Z</cp:lastPrinted>
  <dcterms:created xsi:type="dcterms:W3CDTF">2018-07-06T03:47:07Z</dcterms:created>
  <dcterms:modified xsi:type="dcterms:W3CDTF">2023-11-04T03:42:11Z</dcterms:modified>
</cp:coreProperties>
</file>